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285" r:id="rId4"/>
    <p:sldId id="257" r:id="rId5"/>
    <p:sldId id="258" r:id="rId6"/>
    <p:sldId id="259" r:id="rId7"/>
    <p:sldId id="263" r:id="rId8"/>
    <p:sldId id="260" r:id="rId9"/>
    <p:sldId id="261" r:id="rId10"/>
    <p:sldId id="272" r:id="rId11"/>
    <p:sldId id="264" r:id="rId12"/>
    <p:sldId id="265" r:id="rId13"/>
    <p:sldId id="289" r:id="rId14"/>
    <p:sldId id="266" r:id="rId15"/>
    <p:sldId id="267" r:id="rId16"/>
    <p:sldId id="288" r:id="rId17"/>
    <p:sldId id="268" r:id="rId18"/>
    <p:sldId id="269" r:id="rId19"/>
    <p:sldId id="270" r:id="rId20"/>
    <p:sldId id="296" r:id="rId21"/>
    <p:sldId id="299" r:id="rId22"/>
    <p:sldId id="303" r:id="rId23"/>
    <p:sldId id="298" r:id="rId24"/>
    <p:sldId id="271" r:id="rId25"/>
    <p:sldId id="277" r:id="rId26"/>
    <p:sldId id="304" r:id="rId27"/>
    <p:sldId id="297" r:id="rId28"/>
    <p:sldId id="278" r:id="rId29"/>
    <p:sldId id="279" r:id="rId30"/>
    <p:sldId id="274" r:id="rId31"/>
    <p:sldId id="275" r:id="rId32"/>
    <p:sldId id="280" r:id="rId33"/>
    <p:sldId id="273" r:id="rId34"/>
    <p:sldId id="276" r:id="rId35"/>
    <p:sldId id="281" r:id="rId36"/>
    <p:sldId id="287" r:id="rId37"/>
    <p:sldId id="282" r:id="rId38"/>
    <p:sldId id="283" r:id="rId39"/>
    <p:sldId id="305" r:id="rId40"/>
    <p:sldId id="306" r:id="rId41"/>
    <p:sldId id="293" r:id="rId42"/>
    <p:sldId id="294" r:id="rId43"/>
    <p:sldId id="290" r:id="rId44"/>
    <p:sldId id="291" r:id="rId45"/>
    <p:sldId id="292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8C629-2DF5-40F5-8FD7-6275467A0624}" v="204" dt="2023-10-25T11:02:22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A097347A-D8E0-4C58-8CD8-730FE6A005D9}"/>
    <pc:docChg chg="custSel modSld sldOrd">
      <pc:chgData name="Crilly, Aidan J" userId="361a778c-0adc-4efb-a7e4-cc7f57e4af4c" providerId="ADAL" clId="{A097347A-D8E0-4C58-8CD8-730FE6A005D9}" dt="2023-02-28T16:27:07.613" v="164"/>
      <pc:docMkLst>
        <pc:docMk/>
      </pc:docMkLst>
      <pc:sldChg chg="modSp">
        <pc:chgData name="Crilly, Aidan J" userId="361a778c-0adc-4efb-a7e4-cc7f57e4af4c" providerId="ADAL" clId="{A097347A-D8E0-4C58-8CD8-730FE6A005D9}" dt="2023-02-28T15:31:33.556" v="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A097347A-D8E0-4C58-8CD8-730FE6A005D9}" dt="2023-02-28T15:31:33.556" v="8" actId="20577"/>
          <ac:spMkLst>
            <pc:docMk/>
            <pc:sldMk cId="2717238753" sldId="265"/>
            <ac:spMk id="6" creationId="{8DBB413B-FC8C-1B03-5544-90F5C4D982A1}"/>
          </ac:spMkLst>
        </pc:spChg>
      </pc:sldChg>
      <pc:sldChg chg="modSp mod">
        <pc:chgData name="Crilly, Aidan J" userId="361a778c-0adc-4efb-a7e4-cc7f57e4af4c" providerId="ADAL" clId="{A097347A-D8E0-4C58-8CD8-730FE6A005D9}" dt="2023-02-28T16:12:20.373" v="15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A097347A-D8E0-4C58-8CD8-730FE6A005D9}" dt="2023-02-28T16:12:20.373" v="15" actId="20577"/>
          <ac:spMkLst>
            <pc:docMk/>
            <pc:sldMk cId="395367927" sldId="276"/>
            <ac:spMk id="3" creationId="{AF3C976A-C77E-4685-8B7D-BBA187396098}"/>
          </ac:spMkLst>
        </pc:spChg>
      </pc:sldChg>
      <pc:sldChg chg="ord">
        <pc:chgData name="Crilly, Aidan J" userId="361a778c-0adc-4efb-a7e4-cc7f57e4af4c" providerId="ADAL" clId="{A097347A-D8E0-4C58-8CD8-730FE6A005D9}" dt="2023-02-28T16:27:07.613" v="164"/>
        <pc:sldMkLst>
          <pc:docMk/>
          <pc:sldMk cId="437139532" sldId="279"/>
        </pc:sldMkLst>
      </pc:sldChg>
      <pc:sldChg chg="modSp">
        <pc:chgData name="Crilly, Aidan J" userId="361a778c-0adc-4efb-a7e4-cc7f57e4af4c" providerId="ADAL" clId="{A097347A-D8E0-4C58-8CD8-730FE6A005D9}" dt="2023-02-28T15:35:17.794" v="11"/>
        <pc:sldMkLst>
          <pc:docMk/>
          <pc:sldMk cId="239023526" sldId="289"/>
        </pc:sldMkLst>
        <pc:spChg chg="mod">
          <ac:chgData name="Crilly, Aidan J" userId="361a778c-0adc-4efb-a7e4-cc7f57e4af4c" providerId="ADAL" clId="{A097347A-D8E0-4C58-8CD8-730FE6A005D9}" dt="2023-02-28T15:35:17.794" v="11"/>
          <ac:spMkLst>
            <pc:docMk/>
            <pc:sldMk cId="239023526" sldId="289"/>
            <ac:spMk id="3" creationId="{DDC5CCF9-B4C9-4D0E-B384-39D558FFC99F}"/>
          </ac:spMkLst>
        </pc:spChg>
      </pc:sldChg>
      <pc:sldChg chg="modSp mod">
        <pc:chgData name="Crilly, Aidan J" userId="361a778c-0adc-4efb-a7e4-cc7f57e4af4c" providerId="ADAL" clId="{A097347A-D8E0-4C58-8CD8-730FE6A005D9}" dt="2023-02-28T16:20:44.780" v="159" actId="20577"/>
        <pc:sldMkLst>
          <pc:docMk/>
          <pc:sldMk cId="2523249834" sldId="291"/>
        </pc:sldMkLst>
        <pc:spChg chg="mod">
          <ac:chgData name="Crilly, Aidan J" userId="361a778c-0adc-4efb-a7e4-cc7f57e4af4c" providerId="ADAL" clId="{A097347A-D8E0-4C58-8CD8-730FE6A005D9}" dt="2023-02-28T16:20:44.780" v="159" actId="20577"/>
          <ac:spMkLst>
            <pc:docMk/>
            <pc:sldMk cId="2523249834" sldId="291"/>
            <ac:spMk id="3" creationId="{8A71E98D-3FC8-A363-367A-C9B80832086E}"/>
          </ac:spMkLst>
        </pc:spChg>
      </pc:sldChg>
      <pc:sldChg chg="modSp mod">
        <pc:chgData name="Crilly, Aidan J" userId="361a778c-0adc-4efb-a7e4-cc7f57e4af4c" providerId="ADAL" clId="{A097347A-D8E0-4C58-8CD8-730FE6A005D9}" dt="2023-02-28T16:21:25.955" v="162" actId="12"/>
        <pc:sldMkLst>
          <pc:docMk/>
          <pc:sldMk cId="915038430" sldId="292"/>
        </pc:sldMkLst>
        <pc:spChg chg="mod">
          <ac:chgData name="Crilly, Aidan J" userId="361a778c-0adc-4efb-a7e4-cc7f57e4af4c" providerId="ADAL" clId="{A097347A-D8E0-4C58-8CD8-730FE6A005D9}" dt="2023-02-28T16:21:25.955" v="162" actId="12"/>
          <ac:spMkLst>
            <pc:docMk/>
            <pc:sldMk cId="915038430" sldId="292"/>
            <ac:spMk id="3" creationId="{BC295B3D-0576-8892-646D-79C69D0C892F}"/>
          </ac:spMkLst>
        </pc:spChg>
      </pc:sldChg>
    </pc:docChg>
  </pc:docChgLst>
  <pc:docChgLst>
    <pc:chgData name="Crilly, Aidan J" userId="361a778c-0adc-4efb-a7e4-cc7f57e4af4c" providerId="ADAL" clId="{656851E7-253E-414D-9387-9C0A6071D89F}"/>
    <pc:docChg chg="undo custSel modSld">
      <pc:chgData name="Crilly, Aidan J" userId="361a778c-0adc-4efb-a7e4-cc7f57e4af4c" providerId="ADAL" clId="{656851E7-253E-414D-9387-9C0A6071D89F}" dt="2022-10-07T10:02:20.126" v="2498" actId="20577"/>
      <pc:docMkLst>
        <pc:docMk/>
      </pc:docMkLst>
      <pc:sldChg chg="modSp mod">
        <pc:chgData name="Crilly, Aidan J" userId="361a778c-0adc-4efb-a7e4-cc7f57e4af4c" providerId="ADAL" clId="{656851E7-253E-414D-9387-9C0A6071D89F}" dt="2022-10-07T09:09:17.075" v="1685" actId="20577"/>
        <pc:sldMkLst>
          <pc:docMk/>
          <pc:sldMk cId="1889389026" sldId="259"/>
        </pc:sldMkLst>
        <pc:spChg chg="mod">
          <ac:chgData name="Crilly, Aidan J" userId="361a778c-0adc-4efb-a7e4-cc7f57e4af4c" providerId="ADAL" clId="{656851E7-253E-414D-9387-9C0A6071D89F}" dt="2022-10-07T09:09:17.075" v="1685" actId="20577"/>
          <ac:spMkLst>
            <pc:docMk/>
            <pc:sldMk cId="1889389026" sldId="259"/>
            <ac:spMk id="3" creationId="{A444BBCF-89DE-48C7-8C12-8502FDF4ED4A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04:23.863" v="1189" actId="164"/>
        <pc:sldMkLst>
          <pc:docMk/>
          <pc:sldMk cId="3789684313" sldId="260"/>
        </pc:sldMkLst>
        <pc:spChg chg="mod">
          <ac:chgData name="Crilly, Aidan J" userId="361a778c-0adc-4efb-a7e4-cc7f57e4af4c" providerId="ADAL" clId="{656851E7-253E-414D-9387-9C0A6071D89F}" dt="2022-10-07T09:01:52.894" v="1132" actId="1076"/>
          <ac:spMkLst>
            <pc:docMk/>
            <pc:sldMk cId="3789684313" sldId="260"/>
            <ac:spMk id="2" creationId="{4B940561-D1F9-473F-BB0B-97D29D54D347}"/>
          </ac:spMkLst>
        </pc:spChg>
        <pc:spChg chg="mod">
          <ac:chgData name="Crilly, Aidan J" userId="361a778c-0adc-4efb-a7e4-cc7f57e4af4c" providerId="ADAL" clId="{656851E7-253E-414D-9387-9C0A6071D89F}" dt="2022-10-07T09:01:03.869" v="1097" actId="20577"/>
          <ac:spMkLst>
            <pc:docMk/>
            <pc:sldMk cId="3789684313" sldId="260"/>
            <ac:spMk id="3" creationId="{81D1ED0B-4D2A-4B15-8580-9A2F84BF1F4C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4" creationId="{FBE330FF-A75D-32FB-B6CC-95D9EBC1DB00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5" creationId="{1B18E699-B3C6-D28C-0418-8D546FC33419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6" creationId="{6EC6B43E-F146-234F-54F5-BEF6CBBF97B5}"/>
          </ac:spMkLst>
        </pc:spChg>
        <pc:spChg chg="add del mod">
          <ac:chgData name="Crilly, Aidan J" userId="361a778c-0adc-4efb-a7e4-cc7f57e4af4c" providerId="ADAL" clId="{656851E7-253E-414D-9387-9C0A6071D89F}" dt="2022-10-07T09:02:00.135" v="1135" actId="478"/>
          <ac:spMkLst>
            <pc:docMk/>
            <pc:sldMk cId="3789684313" sldId="260"/>
            <ac:spMk id="12" creationId="{1B518331-2476-3403-FB89-E8311DABA34A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13" creationId="{CF6703AA-0BBE-24C1-923B-73EAB382B287}"/>
          </ac:spMkLst>
        </pc:spChg>
        <pc:grpChg chg="add mod">
          <ac:chgData name="Crilly, Aidan J" userId="361a778c-0adc-4efb-a7e4-cc7f57e4af4c" providerId="ADAL" clId="{656851E7-253E-414D-9387-9C0A6071D89F}" dt="2022-10-07T09:04:23.863" v="1189" actId="164"/>
          <ac:grpSpMkLst>
            <pc:docMk/>
            <pc:sldMk cId="3789684313" sldId="260"/>
            <ac:grpSpMk id="14" creationId="{76176513-B6B3-FEEE-8BFF-B0505047757B}"/>
          </ac:grpSpMkLst>
        </pc:grpChg>
        <pc:cxnChg chg="add del">
          <ac:chgData name="Crilly, Aidan J" userId="361a778c-0adc-4efb-a7e4-cc7f57e4af4c" providerId="ADAL" clId="{656851E7-253E-414D-9387-9C0A6071D89F}" dt="2022-10-07T09:00:37.196" v="1050" actId="478"/>
          <ac:cxnSpMkLst>
            <pc:docMk/>
            <pc:sldMk cId="3789684313" sldId="260"/>
            <ac:cxnSpMk id="8" creationId="{34814B62-C72E-F2C6-606A-0BB6FE47B9BA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0" creationId="{B1C322DF-134E-DD71-71E0-E70C40E64A2C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1" creationId="{EA7ADF3F-7142-B8A2-C7A6-EB696F49A9B5}"/>
          </ac:cxnSpMkLst>
        </pc:cxnChg>
      </pc:sldChg>
      <pc:sldChg chg="modSp mod">
        <pc:chgData name="Crilly, Aidan J" userId="361a778c-0adc-4efb-a7e4-cc7f57e4af4c" providerId="ADAL" clId="{656851E7-253E-414D-9387-9C0A6071D89F}" dt="2022-10-07T08:55:18.573" v="623" actId="14100"/>
        <pc:sldMkLst>
          <pc:docMk/>
          <pc:sldMk cId="3783025328" sldId="263"/>
        </pc:sldMkLst>
        <pc:spChg chg="mod">
          <ac:chgData name="Crilly, Aidan J" userId="361a778c-0adc-4efb-a7e4-cc7f57e4af4c" providerId="ADAL" clId="{656851E7-253E-414D-9387-9C0A6071D89F}" dt="2022-10-07T08:55:18.573" v="623" actId="14100"/>
          <ac:spMkLst>
            <pc:docMk/>
            <pc:sldMk cId="3783025328" sldId="263"/>
            <ac:spMk id="3" creationId="{70219DA4-B6E4-436B-BF76-422AECE512B8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52:44.603" v="2216" actId="27614"/>
        <pc:sldMkLst>
          <pc:docMk/>
          <pc:sldMk cId="1574614305" sldId="264"/>
        </pc:sldMkLst>
        <pc:spChg chg="mod">
          <ac:chgData name="Crilly, Aidan J" userId="361a778c-0adc-4efb-a7e4-cc7f57e4af4c" providerId="ADAL" clId="{656851E7-253E-414D-9387-9C0A6071D89F}" dt="2022-10-07T09:48:38.942" v="2202" actId="962"/>
          <ac:spMkLst>
            <pc:docMk/>
            <pc:sldMk cId="1574614305" sldId="264"/>
            <ac:spMk id="2" creationId="{921B8BDC-28BF-46DF-A005-9782BA0051C1}"/>
          </ac:spMkLst>
        </pc:spChg>
        <pc:spChg chg="mod">
          <ac:chgData name="Crilly, Aidan J" userId="361a778c-0adc-4efb-a7e4-cc7f57e4af4c" providerId="ADAL" clId="{656851E7-253E-414D-9387-9C0A6071D89F}" dt="2022-10-07T09:29:41.078" v="2196" actId="27636"/>
          <ac:spMkLst>
            <pc:docMk/>
            <pc:sldMk cId="1574614305" sldId="264"/>
            <ac:spMk id="3" creationId="{5D28E594-8EDA-4025-B7CF-47D3FE6F3FFC}"/>
          </ac:spMkLst>
        </pc:spChg>
        <pc:picChg chg="add del mod">
          <ac:chgData name="Crilly, Aidan J" userId="361a778c-0adc-4efb-a7e4-cc7f57e4af4c" providerId="ADAL" clId="{656851E7-253E-414D-9387-9C0A6071D89F}" dt="2022-10-07T09:51:03.369" v="2203" actId="478"/>
          <ac:picMkLst>
            <pc:docMk/>
            <pc:sldMk cId="1574614305" sldId="264"/>
            <ac:picMk id="5" creationId="{4C730724-08BA-3A7E-4392-31CAA0B90ADC}"/>
          </ac:picMkLst>
        </pc:picChg>
        <pc:picChg chg="add del mod">
          <ac:chgData name="Crilly, Aidan J" userId="361a778c-0adc-4efb-a7e4-cc7f57e4af4c" providerId="ADAL" clId="{656851E7-253E-414D-9387-9C0A6071D89F}" dt="2022-10-07T09:51:52.730" v="2208" actId="478"/>
          <ac:picMkLst>
            <pc:docMk/>
            <pc:sldMk cId="1574614305" sldId="264"/>
            <ac:picMk id="7" creationId="{4EC094D0-7AF7-1B93-21A4-F18EE80FF6F5}"/>
          </ac:picMkLst>
        </pc:picChg>
        <pc:picChg chg="add del mod">
          <ac:chgData name="Crilly, Aidan J" userId="361a778c-0adc-4efb-a7e4-cc7f57e4af4c" providerId="ADAL" clId="{656851E7-253E-414D-9387-9C0A6071D89F}" dt="2022-10-07T09:52:07.617" v="2213" actId="478"/>
          <ac:picMkLst>
            <pc:docMk/>
            <pc:sldMk cId="1574614305" sldId="264"/>
            <ac:picMk id="9" creationId="{D81AC5D3-65F3-A46A-19B1-8AAB59135175}"/>
          </ac:picMkLst>
        </pc:picChg>
        <pc:picChg chg="add mod">
          <ac:chgData name="Crilly, Aidan J" userId="361a778c-0adc-4efb-a7e4-cc7f57e4af4c" providerId="ADAL" clId="{656851E7-253E-414D-9387-9C0A6071D89F}" dt="2022-10-07T09:52:44.603" v="2216" actId="27614"/>
          <ac:picMkLst>
            <pc:docMk/>
            <pc:sldMk cId="1574614305" sldId="264"/>
            <ac:picMk id="11" creationId="{34BDE85E-BF88-5A14-5F28-D8B6EDEF24DF}"/>
          </ac:picMkLst>
        </pc:picChg>
      </pc:sldChg>
      <pc:sldChg chg="addSp delSp modSp mod">
        <pc:chgData name="Crilly, Aidan J" userId="361a778c-0adc-4efb-a7e4-cc7f57e4af4c" providerId="ADAL" clId="{656851E7-253E-414D-9387-9C0A6071D89F}" dt="2022-10-07T10:02:20.126" v="2498" actId="20577"/>
        <pc:sldMkLst>
          <pc:docMk/>
          <pc:sldMk cId="2717238753" sldId="265"/>
        </pc:sldMkLst>
        <pc:spChg chg="del">
          <ac:chgData name="Crilly, Aidan J" userId="361a778c-0adc-4efb-a7e4-cc7f57e4af4c" providerId="ADAL" clId="{656851E7-253E-414D-9387-9C0A6071D89F}" dt="2022-10-07T09:56:59.892" v="2217"/>
          <ac:spMkLst>
            <pc:docMk/>
            <pc:sldMk cId="2717238753" sldId="265"/>
            <ac:spMk id="3" creationId="{27C28118-BD71-47D1-8D2D-F998E3F60228}"/>
          </ac:spMkLst>
        </pc:spChg>
        <pc:spChg chg="add mod">
          <ac:chgData name="Crilly, Aidan J" userId="361a778c-0adc-4efb-a7e4-cc7f57e4af4c" providerId="ADAL" clId="{656851E7-253E-414D-9387-9C0A6071D89F}" dt="2022-10-07T10:02:20.126" v="2498" actId="20577"/>
          <ac:spMkLst>
            <pc:docMk/>
            <pc:sldMk cId="2717238753" sldId="265"/>
            <ac:spMk id="6" creationId="{8DBB413B-FC8C-1B03-5544-90F5C4D982A1}"/>
          </ac:spMkLst>
        </pc:spChg>
        <pc:picChg chg="add mod">
          <ac:chgData name="Crilly, Aidan J" userId="361a778c-0adc-4efb-a7e4-cc7f57e4af4c" providerId="ADAL" clId="{656851E7-253E-414D-9387-9C0A6071D89F}" dt="2022-10-07T09:57:31.553" v="2223" actId="14100"/>
          <ac:picMkLst>
            <pc:docMk/>
            <pc:sldMk cId="2717238753" sldId="265"/>
            <ac:picMk id="5" creationId="{49178E22-8DBC-CFD6-BFBF-8DEA9F21D4EC}"/>
          </ac:picMkLst>
        </pc:picChg>
      </pc:sldChg>
    </pc:docChg>
  </pc:docChgLst>
  <pc:docChgLst>
    <pc:chgData name="Crilly, Aidan J" userId="361a778c-0adc-4efb-a7e4-cc7f57e4af4c" providerId="ADAL" clId="{B087608C-CE09-4577-9C83-5877A743CFAD}"/>
    <pc:docChg chg="undo redo custSel addSld delSld modSld sldOrd">
      <pc:chgData name="Crilly, Aidan J" userId="361a778c-0adc-4efb-a7e4-cc7f57e4af4c" providerId="ADAL" clId="{B087608C-CE09-4577-9C83-5877A743CFAD}" dt="2023-01-20T18:21:17.990" v="5573" actId="404"/>
      <pc:docMkLst>
        <pc:docMk/>
      </pc:docMkLst>
      <pc:sldChg chg="modSp mod">
        <pc:chgData name="Crilly, Aidan J" userId="361a778c-0adc-4efb-a7e4-cc7f57e4af4c" providerId="ADAL" clId="{B087608C-CE09-4577-9C83-5877A743CFAD}" dt="2023-01-20T16:02:15.882" v="5090" actId="113"/>
        <pc:sldMkLst>
          <pc:docMk/>
          <pc:sldMk cId="688894680" sldId="256"/>
        </pc:sldMkLst>
        <pc:spChg chg="mod">
          <ac:chgData name="Crilly, Aidan J" userId="361a778c-0adc-4efb-a7e4-cc7f57e4af4c" providerId="ADAL" clId="{B087608C-CE09-4577-9C83-5877A743CFAD}" dt="2023-01-20T16:02:10.869" v="5089" actId="113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B087608C-CE09-4577-9C83-5877A743CFAD}" dt="2023-01-20T16:02:15.882" v="5090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B087608C-CE09-4577-9C83-5877A743CFAD}" dt="2023-01-19T15:06:13.903" v="633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B087608C-CE09-4577-9C83-5877A743CFAD}" dt="2023-01-19T15:06:13.903" v="633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modSp">
        <pc:chgData name="Crilly, Aidan J" userId="361a778c-0adc-4efb-a7e4-cc7f57e4af4c" providerId="ADAL" clId="{B087608C-CE09-4577-9C83-5877A743CFAD}" dt="2023-01-20T10:18:46.574" v="2388" actId="1076"/>
        <pc:sldMkLst>
          <pc:docMk/>
          <pc:sldMk cId="1889389026" sldId="259"/>
        </pc:sldMkLst>
        <pc:picChg chg="mod">
          <ac:chgData name="Crilly, Aidan J" userId="361a778c-0adc-4efb-a7e4-cc7f57e4af4c" providerId="ADAL" clId="{B087608C-CE09-4577-9C83-5877A743CFAD}" dt="2023-01-20T10:18:46.574" v="2388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">
        <pc:chgData name="Crilly, Aidan J" userId="361a778c-0adc-4efb-a7e4-cc7f57e4af4c" providerId="ADAL" clId="{B087608C-CE09-4577-9C83-5877A743CFAD}" dt="2023-01-20T16:03:44.007" v="5095" actId="14100"/>
        <pc:sldMkLst>
          <pc:docMk/>
          <pc:sldMk cId="2434035598" sldId="261"/>
        </pc:sldMkLst>
        <pc:picChg chg="add mod">
          <ac:chgData name="Crilly, Aidan J" userId="361a778c-0adc-4efb-a7e4-cc7f57e4af4c" providerId="ADAL" clId="{B087608C-CE09-4577-9C83-5877A743CFAD}" dt="2023-01-20T16:03:44.007" v="5095" actId="14100"/>
          <ac:picMkLst>
            <pc:docMk/>
            <pc:sldMk cId="2434035598" sldId="261"/>
            <ac:picMk id="2050" creationId="{656C8CDE-DD63-4033-B74E-70EEDCEE03FE}"/>
          </ac:picMkLst>
        </pc:picChg>
      </pc:sldChg>
      <pc:sldChg chg="modSp del mod">
        <pc:chgData name="Crilly, Aidan J" userId="361a778c-0adc-4efb-a7e4-cc7f57e4af4c" providerId="ADAL" clId="{B087608C-CE09-4577-9C83-5877A743CFAD}" dt="2023-01-20T12:29:02.020" v="3753" actId="47"/>
        <pc:sldMkLst>
          <pc:docMk/>
          <pc:sldMk cId="2354383504" sldId="262"/>
        </pc:sldMkLst>
        <pc:spChg chg="mod">
          <ac:chgData name="Crilly, Aidan J" userId="361a778c-0adc-4efb-a7e4-cc7f57e4af4c" providerId="ADAL" clId="{B087608C-CE09-4577-9C83-5877A743CFAD}" dt="2023-01-20T12:26:40.323" v="3752" actId="20577"/>
          <ac:spMkLst>
            <pc:docMk/>
            <pc:sldMk cId="2354383504" sldId="262"/>
            <ac:spMk id="3" creationId="{E2852D0F-8758-48FB-81AB-3940167E3F18}"/>
          </ac:spMkLst>
        </pc:spChg>
      </pc:sldChg>
      <pc:sldChg chg="modSp">
        <pc:chgData name="Crilly, Aidan J" userId="361a778c-0adc-4efb-a7e4-cc7f57e4af4c" providerId="ADAL" clId="{B087608C-CE09-4577-9C83-5877A743CFAD}" dt="2023-01-20T10:19:51.333" v="2393" actId="1076"/>
        <pc:sldMkLst>
          <pc:docMk/>
          <pc:sldMk cId="3783025328" sldId="263"/>
        </pc:sldMkLst>
        <pc:picChg chg="mod">
          <ac:chgData name="Crilly, Aidan J" userId="361a778c-0adc-4efb-a7e4-cc7f57e4af4c" providerId="ADAL" clId="{B087608C-CE09-4577-9C83-5877A743CFAD}" dt="2023-01-20T10:19:48.885" v="2392" actId="1076"/>
          <ac:picMkLst>
            <pc:docMk/>
            <pc:sldMk cId="3783025328" sldId="263"/>
            <ac:picMk id="2050" creationId="{23A8A1C0-5CB2-D6EE-DDFA-74CFE85A969B}"/>
          </ac:picMkLst>
        </pc:picChg>
        <pc:picChg chg="mod">
          <ac:chgData name="Crilly, Aidan J" userId="361a778c-0adc-4efb-a7e4-cc7f57e4af4c" providerId="ADAL" clId="{B087608C-CE09-4577-9C83-5877A743CFAD}" dt="2023-01-20T10:19:51.333" v="2393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modSp mod">
        <pc:chgData name="Crilly, Aidan J" userId="361a778c-0adc-4efb-a7e4-cc7f57e4af4c" providerId="ADAL" clId="{B087608C-CE09-4577-9C83-5877A743CFAD}" dt="2023-01-20T10:44:09.710" v="2967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B087608C-CE09-4577-9C83-5877A743CFAD}" dt="2023-01-20T10:44:09.710" v="2967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mod">
        <pc:chgData name="Crilly, Aidan J" userId="361a778c-0adc-4efb-a7e4-cc7f57e4af4c" providerId="ADAL" clId="{B087608C-CE09-4577-9C83-5877A743CFAD}" dt="2023-01-20T10:44:20.504" v="296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B087608C-CE09-4577-9C83-5877A743CFAD}" dt="2023-01-20T10:44:20.504" v="2968" actId="20577"/>
          <ac:spMkLst>
            <pc:docMk/>
            <pc:sldMk cId="2717238753" sldId="265"/>
            <ac:spMk id="2" creationId="{6E121AAA-8A69-4EEC-A644-7C203742B41B}"/>
          </ac:spMkLst>
        </pc:spChg>
        <pc:spChg chg="mod">
          <ac:chgData name="Crilly, Aidan J" userId="361a778c-0adc-4efb-a7e4-cc7f57e4af4c" providerId="ADAL" clId="{B087608C-CE09-4577-9C83-5877A743CFAD}" dt="2023-01-20T10:00:22.223" v="2014" actId="20577"/>
          <ac:spMkLst>
            <pc:docMk/>
            <pc:sldMk cId="2717238753" sldId="265"/>
            <ac:spMk id="6" creationId="{8DBB413B-FC8C-1B03-5544-90F5C4D982A1}"/>
          </ac:spMkLst>
        </pc:spChg>
        <pc:picChg chg="mod">
          <ac:chgData name="Crilly, Aidan J" userId="361a778c-0adc-4efb-a7e4-cc7f57e4af4c" providerId="ADAL" clId="{B087608C-CE09-4577-9C83-5877A743CFAD}" dt="2023-01-20T09:49:42.461" v="1946" actId="1076"/>
          <ac:picMkLst>
            <pc:docMk/>
            <pc:sldMk cId="2717238753" sldId="265"/>
            <ac:picMk id="5" creationId="{49178E22-8DBC-CFD6-BFBF-8DEA9F21D4EC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5:58:00.070" v="5077" actId="1076"/>
        <pc:sldMkLst>
          <pc:docMk/>
          <pc:sldMk cId="758754169" sldId="266"/>
        </pc:sldMkLst>
        <pc:spChg chg="add del mod">
          <ac:chgData name="Crilly, Aidan J" userId="361a778c-0adc-4efb-a7e4-cc7f57e4af4c" providerId="ADAL" clId="{B087608C-CE09-4577-9C83-5877A743CFAD}" dt="2023-01-20T15:49:44.984" v="5006" actId="478"/>
          <ac:spMkLst>
            <pc:docMk/>
            <pc:sldMk cId="758754169" sldId="266"/>
            <ac:spMk id="5" creationId="{FC9033C1-4C7A-42D5-BA8D-8DECC8EB9D6C}"/>
          </ac:spMkLst>
        </pc:spChg>
        <pc:spChg chg="add del mod">
          <ac:chgData name="Crilly, Aidan J" userId="361a778c-0adc-4efb-a7e4-cc7f57e4af4c" providerId="ADAL" clId="{B087608C-CE09-4577-9C83-5877A743CFAD}" dt="2023-01-20T15:57:58.015" v="5076" actId="478"/>
          <ac:spMkLst>
            <pc:docMk/>
            <pc:sldMk cId="758754169" sldId="266"/>
            <ac:spMk id="6" creationId="{6CEC433F-1200-4F84-8424-85D09244687E}"/>
          </ac:spMkLst>
        </pc:spChg>
        <pc:picChg chg="add mod">
          <ac:chgData name="Crilly, Aidan J" userId="361a778c-0adc-4efb-a7e4-cc7f57e4af4c" providerId="ADAL" clId="{B087608C-CE09-4577-9C83-5877A743CFAD}" dt="2023-01-20T15:58:00.070" v="5077" actId="1076"/>
          <ac:picMkLst>
            <pc:docMk/>
            <pc:sldMk cId="758754169" sldId="266"/>
            <ac:picMk id="1026" creationId="{C6A3B489-67A2-4437-8D5F-B5DA025337B6}"/>
          </ac:picMkLst>
        </pc:picChg>
      </pc:sldChg>
      <pc:sldChg chg="addSp modSp mod">
        <pc:chgData name="Crilly, Aidan J" userId="361a778c-0adc-4efb-a7e4-cc7f57e4af4c" providerId="ADAL" clId="{B087608C-CE09-4577-9C83-5877A743CFAD}" dt="2023-01-20T12:14:21.301" v="3655" actId="1076"/>
        <pc:sldMkLst>
          <pc:docMk/>
          <pc:sldMk cId="3293588862" sldId="267"/>
        </pc:sldMkLst>
        <pc:spChg chg="mod">
          <ac:chgData name="Crilly, Aidan J" userId="361a778c-0adc-4efb-a7e4-cc7f57e4af4c" providerId="ADAL" clId="{B087608C-CE09-4577-9C83-5877A743CFAD}" dt="2023-01-17T12:12:16.376" v="574" actId="20577"/>
          <ac:spMkLst>
            <pc:docMk/>
            <pc:sldMk cId="3293588862" sldId="267"/>
            <ac:spMk id="3" creationId="{C6CA3B57-7673-4C60-996A-120AC9422579}"/>
          </ac:spMkLst>
        </pc:spChg>
        <pc:picChg chg="add mod">
          <ac:chgData name="Crilly, Aidan J" userId="361a778c-0adc-4efb-a7e4-cc7f57e4af4c" providerId="ADAL" clId="{B087608C-CE09-4577-9C83-5877A743CFAD}" dt="2023-01-20T12:14:21.301" v="3655" actId="1076"/>
          <ac:picMkLst>
            <pc:docMk/>
            <pc:sldMk cId="3293588862" sldId="267"/>
            <ac:picMk id="1026" creationId="{23522F78-9031-4629-913B-9762A8E13241}"/>
          </ac:picMkLst>
        </pc:picChg>
        <pc:picChg chg="add mod">
          <ac:chgData name="Crilly, Aidan J" userId="361a778c-0adc-4efb-a7e4-cc7f57e4af4c" providerId="ADAL" clId="{B087608C-CE09-4577-9C83-5877A743CFAD}" dt="2023-01-17T12:02:03.654" v="343" actId="14100"/>
          <ac:picMkLst>
            <pc:docMk/>
            <pc:sldMk cId="3293588862" sldId="267"/>
            <ac:picMk id="2050" creationId="{E30D8DA6-09CC-48F0-A934-ECB72EF91AF4}"/>
          </ac:picMkLst>
        </pc:picChg>
      </pc:sldChg>
      <pc:sldChg chg="addSp modSp mod">
        <pc:chgData name="Crilly, Aidan J" userId="361a778c-0adc-4efb-a7e4-cc7f57e4af4c" providerId="ADAL" clId="{B087608C-CE09-4577-9C83-5877A743CFAD}" dt="2023-01-20T10:24:34.360" v="2499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B087608C-CE09-4577-9C83-5877A743CFAD}" dt="2023-01-20T10:23:03.750" v="2413" actId="1076"/>
          <ac:spMkLst>
            <pc:docMk/>
            <pc:sldMk cId="3796221882" sldId="268"/>
            <ac:spMk id="3" creationId="{F6ED931B-711D-4556-98A6-F1D2CE57727A}"/>
          </ac:spMkLst>
        </pc:spChg>
        <pc:spChg chg="add mod">
          <ac:chgData name="Crilly, Aidan J" userId="361a778c-0adc-4efb-a7e4-cc7f57e4af4c" providerId="ADAL" clId="{B087608C-CE09-4577-9C83-5877A743CFAD}" dt="2023-01-20T10:24:34.360" v="2499" actId="20577"/>
          <ac:spMkLst>
            <pc:docMk/>
            <pc:sldMk cId="3796221882" sldId="268"/>
            <ac:spMk id="4" creationId="{4D47B230-8588-484C-AA24-FEC2F488A65B}"/>
          </ac:spMkLst>
        </pc:spChg>
      </pc:sldChg>
      <pc:sldChg chg="modSp">
        <pc:chgData name="Crilly, Aidan J" userId="361a778c-0adc-4efb-a7e4-cc7f57e4af4c" providerId="ADAL" clId="{B087608C-CE09-4577-9C83-5877A743CFAD}" dt="2023-01-20T10:17:42.408" v="2384" actId="403"/>
        <pc:sldMkLst>
          <pc:docMk/>
          <pc:sldMk cId="3625143333" sldId="269"/>
        </pc:sldMkLst>
        <pc:spChg chg="mod">
          <ac:chgData name="Crilly, Aidan J" userId="361a778c-0adc-4efb-a7e4-cc7f57e4af4c" providerId="ADAL" clId="{B087608C-CE09-4577-9C83-5877A743CFAD}" dt="2023-01-20T10:17:42.408" v="2384" actId="403"/>
          <ac:spMkLst>
            <pc:docMk/>
            <pc:sldMk cId="3625143333" sldId="269"/>
            <ac:spMk id="4" creationId="{2E641EDF-53B2-4204-BBB3-59E7A8291363}"/>
          </ac:spMkLst>
        </pc:spChg>
      </pc:sldChg>
      <pc:sldChg chg="modSp mod">
        <pc:chgData name="Crilly, Aidan J" userId="361a778c-0adc-4efb-a7e4-cc7f57e4af4c" providerId="ADAL" clId="{B087608C-CE09-4577-9C83-5877A743CFAD}" dt="2023-01-20T10:25:24.785" v="2501" actId="113"/>
        <pc:sldMkLst>
          <pc:docMk/>
          <pc:sldMk cId="2879563208" sldId="270"/>
        </pc:sldMkLst>
        <pc:spChg chg="mod">
          <ac:chgData name="Crilly, Aidan J" userId="361a778c-0adc-4efb-a7e4-cc7f57e4af4c" providerId="ADAL" clId="{B087608C-CE09-4577-9C83-5877A743CFAD}" dt="2023-01-20T10:25:23.664" v="2500" actId="113"/>
          <ac:spMkLst>
            <pc:docMk/>
            <pc:sldMk cId="2879563208" sldId="270"/>
            <ac:spMk id="11" creationId="{3A67D1FC-C494-4CBD-9BCA-5BB3A70AFF39}"/>
          </ac:spMkLst>
        </pc:spChg>
        <pc:spChg chg="mod">
          <ac:chgData name="Crilly, Aidan J" userId="361a778c-0adc-4efb-a7e4-cc7f57e4af4c" providerId="ADAL" clId="{B087608C-CE09-4577-9C83-5877A743CFAD}" dt="2023-01-20T10:25:24.785" v="2501" actId="113"/>
          <ac:spMkLst>
            <pc:docMk/>
            <pc:sldMk cId="2879563208" sldId="270"/>
            <ac:spMk id="12" creationId="{6858EA6A-AF16-4BD0-A7FD-76B5806A28DD}"/>
          </ac:spMkLst>
        </pc:spChg>
      </pc:sldChg>
      <pc:sldChg chg="addSp delSp modSp mod">
        <pc:chgData name="Crilly, Aidan J" userId="361a778c-0adc-4efb-a7e4-cc7f57e4af4c" providerId="ADAL" clId="{B087608C-CE09-4577-9C83-5877A743CFAD}" dt="2023-01-20T10:57:32.038" v="3117" actId="1076"/>
        <pc:sldMkLst>
          <pc:docMk/>
          <pc:sldMk cId="3613519088" sldId="271"/>
        </pc:sldMkLst>
        <pc:spChg chg="mod">
          <ac:chgData name="Crilly, Aidan J" userId="361a778c-0adc-4efb-a7e4-cc7f57e4af4c" providerId="ADAL" clId="{B087608C-CE09-4577-9C83-5877A743CFAD}" dt="2023-01-20T10:52:44.558" v="3100" actId="14100"/>
          <ac:spMkLst>
            <pc:docMk/>
            <pc:sldMk cId="3613519088" sldId="271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0:56:32.198" v="3113" actId="20577"/>
          <ac:spMkLst>
            <pc:docMk/>
            <pc:sldMk cId="3613519088" sldId="271"/>
            <ac:spMk id="3" creationId="{6FE99EDD-ED33-4337-A981-5E0D343A5302}"/>
          </ac:spMkLst>
        </pc:spChg>
        <pc:spChg chg="mod">
          <ac:chgData name="Crilly, Aidan J" userId="361a778c-0adc-4efb-a7e4-cc7f57e4af4c" providerId="ADAL" clId="{B087608C-CE09-4577-9C83-5877A743CFAD}" dt="2023-01-20T10:50:03.197" v="3006" actId="1076"/>
          <ac:spMkLst>
            <pc:docMk/>
            <pc:sldMk cId="3613519088" sldId="271"/>
            <ac:spMk id="6" creationId="{3EF278B4-D318-53D3-C189-E31D6C105230}"/>
          </ac:spMkLst>
        </pc:spChg>
        <pc:spChg chg="del mod">
          <ac:chgData name="Crilly, Aidan J" userId="361a778c-0adc-4efb-a7e4-cc7f57e4af4c" providerId="ADAL" clId="{B087608C-CE09-4577-9C83-5877A743CFAD}" dt="2023-01-20T10:50:05.094" v="3007" actId="478"/>
          <ac:spMkLst>
            <pc:docMk/>
            <pc:sldMk cId="3613519088" sldId="271"/>
            <ac:spMk id="7" creationId="{CA9D7482-F534-A549-845C-17E82ED6F6CF}"/>
          </ac:spMkLst>
        </pc:spChg>
        <pc:spChg chg="add mod">
          <ac:chgData name="Crilly, Aidan J" userId="361a778c-0adc-4efb-a7e4-cc7f57e4af4c" providerId="ADAL" clId="{B087608C-CE09-4577-9C83-5877A743CFAD}" dt="2023-01-20T10:54:16.967" v="3112" actId="20577"/>
          <ac:spMkLst>
            <pc:docMk/>
            <pc:sldMk cId="3613519088" sldId="271"/>
            <ac:spMk id="8" creationId="{4151D1B5-7F4D-43AC-AEEA-96D3E325BF25}"/>
          </ac:spMkLst>
        </pc:spChg>
        <pc:picChg chg="mod">
          <ac:chgData name="Crilly, Aidan J" userId="361a778c-0adc-4efb-a7e4-cc7f57e4af4c" providerId="ADAL" clId="{B087608C-CE09-4577-9C83-5877A743CFAD}" dt="2023-01-20T10:57:27.406" v="3116" actId="14100"/>
          <ac:picMkLst>
            <pc:docMk/>
            <pc:sldMk cId="3613519088" sldId="271"/>
            <ac:picMk id="5" creationId="{A24E9780-365C-971B-5BB4-D8A0D733A929}"/>
          </ac:picMkLst>
        </pc:picChg>
        <pc:picChg chg="mod">
          <ac:chgData name="Crilly, Aidan J" userId="361a778c-0adc-4efb-a7e4-cc7f57e4af4c" providerId="ADAL" clId="{B087608C-CE09-4577-9C83-5877A743CFAD}" dt="2023-01-20T10:57:32.038" v="3117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2:30:20.270" v="3776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B087608C-CE09-4577-9C83-5877A743CFAD}" dt="2023-01-20T12:29:04.903" v="3755" actId="20577"/>
          <ac:spMkLst>
            <pc:docMk/>
            <pc:sldMk cId="447678576" sldId="272"/>
            <ac:spMk id="2" creationId="{7E2FDC91-064B-49F7-8B2F-8A791E969985}"/>
          </ac:spMkLst>
        </pc:spChg>
        <pc:spChg chg="mod">
          <ac:chgData name="Crilly, Aidan J" userId="361a778c-0adc-4efb-a7e4-cc7f57e4af4c" providerId="ADAL" clId="{B087608C-CE09-4577-9C83-5877A743CFAD}" dt="2023-01-20T12:30:20.270" v="3776" actId="20577"/>
          <ac:spMkLst>
            <pc:docMk/>
            <pc:sldMk cId="447678576" sldId="272"/>
            <ac:spMk id="3" creationId="{E2852D0F-8758-48FB-81AB-3940167E3F18}"/>
          </ac:spMkLst>
        </pc:spChg>
        <pc:spChg chg="add mod">
          <ac:chgData name="Crilly, Aidan J" userId="361a778c-0adc-4efb-a7e4-cc7f57e4af4c" providerId="ADAL" clId="{B087608C-CE09-4577-9C83-5877A743CFAD}" dt="2023-01-20T12:29:44.502" v="3766" actId="1076"/>
          <ac:spMkLst>
            <pc:docMk/>
            <pc:sldMk cId="447678576" sldId="272"/>
            <ac:spMk id="5" creationId="{AF647C1A-373E-4A2E-9ED7-FF1B50A7E00F}"/>
          </ac:spMkLst>
        </pc:spChg>
        <pc:spChg chg="add mod">
          <ac:chgData name="Crilly, Aidan J" userId="361a778c-0adc-4efb-a7e4-cc7f57e4af4c" providerId="ADAL" clId="{B087608C-CE09-4577-9C83-5877A743CFAD}" dt="2023-01-20T12:29:46.702" v="3767" actId="1076"/>
          <ac:spMkLst>
            <pc:docMk/>
            <pc:sldMk cId="447678576" sldId="272"/>
            <ac:spMk id="7" creationId="{550DDE13-E246-49B6-8B05-69739CC268EF}"/>
          </ac:spMkLst>
        </pc:spChg>
        <pc:picChg chg="add del mod">
          <ac:chgData name="Crilly, Aidan J" userId="361a778c-0adc-4efb-a7e4-cc7f57e4af4c" providerId="ADAL" clId="{B087608C-CE09-4577-9C83-5877A743CFAD}" dt="2023-01-20T12:07:37.430" v="3383" actId="478"/>
          <ac:picMkLst>
            <pc:docMk/>
            <pc:sldMk cId="447678576" sldId="272"/>
            <ac:picMk id="7" creationId="{1EDBE51D-9FF3-4F9E-9205-79A59251E206}"/>
          </ac:picMkLst>
        </pc:picChg>
        <pc:picChg chg="add mod">
          <ac:chgData name="Crilly, Aidan J" userId="361a778c-0adc-4efb-a7e4-cc7f57e4af4c" providerId="ADAL" clId="{B087608C-CE09-4577-9C83-5877A743CFAD}" dt="2023-01-20T12:07:41.934" v="3386" actId="14100"/>
          <ac:picMkLst>
            <pc:docMk/>
            <pc:sldMk cId="447678576" sldId="272"/>
            <ac:picMk id="9" creationId="{5D3C2765-6755-4FE1-AC7D-C2FCC34D428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40:01.778" v="4403" actId="20577"/>
        <pc:sldMkLst>
          <pc:docMk/>
          <pc:sldMk cId="2301948063" sldId="274"/>
        </pc:sldMkLst>
        <pc:spChg chg="add del mod">
          <ac:chgData name="Crilly, Aidan J" userId="361a778c-0adc-4efb-a7e4-cc7f57e4af4c" providerId="ADAL" clId="{B087608C-CE09-4577-9C83-5877A743CFAD}" dt="2023-01-20T14:33:19.391" v="4161" actId="478"/>
          <ac:spMkLst>
            <pc:docMk/>
            <pc:sldMk cId="2301948063" sldId="274"/>
            <ac:spMk id="4" creationId="{F42DF9A9-6070-4527-AF41-3FBA36527BE2}"/>
          </ac:spMkLst>
        </pc:spChg>
        <pc:spChg chg="add mod">
          <ac:chgData name="Crilly, Aidan J" userId="361a778c-0adc-4efb-a7e4-cc7f57e4af4c" providerId="ADAL" clId="{B087608C-CE09-4577-9C83-5877A743CFAD}" dt="2023-01-20T14:40:01.778" v="4403" actId="20577"/>
          <ac:spMkLst>
            <pc:docMk/>
            <pc:sldMk cId="2301948063" sldId="274"/>
            <ac:spMk id="5" creationId="{511DF7EC-18E4-48AA-B679-01366DFB4E38}"/>
          </ac:spMkLst>
        </pc:spChg>
      </pc:sldChg>
      <pc:sldChg chg="modSp mod">
        <pc:chgData name="Crilly, Aidan J" userId="361a778c-0adc-4efb-a7e4-cc7f57e4af4c" providerId="ADAL" clId="{B087608C-CE09-4577-9C83-5877A743CFAD}" dt="2023-01-20T16:22:22.084" v="5309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B087608C-CE09-4577-9C83-5877A743CFAD}" dt="2023-01-20T16:22:22.084" v="5309" actId="20577"/>
          <ac:spMkLst>
            <pc:docMk/>
            <pc:sldMk cId="1948519905" sldId="275"/>
            <ac:spMk id="3" creationId="{6FE99EDD-ED33-4337-A981-5E0D343A5302}"/>
          </ac:spMkLst>
        </pc:spChg>
      </pc:sldChg>
      <pc:sldChg chg="modSp mod">
        <pc:chgData name="Crilly, Aidan J" userId="361a778c-0adc-4efb-a7e4-cc7f57e4af4c" providerId="ADAL" clId="{B087608C-CE09-4577-9C83-5877A743CFAD}" dt="2023-01-20T16:00:51.589" v="5087" actId="6549"/>
        <pc:sldMkLst>
          <pc:docMk/>
          <pc:sldMk cId="395367927" sldId="276"/>
        </pc:sldMkLst>
        <pc:spChg chg="mod">
          <ac:chgData name="Crilly, Aidan J" userId="361a778c-0adc-4efb-a7e4-cc7f57e4af4c" providerId="ADAL" clId="{B087608C-CE09-4577-9C83-5877A743CFAD}" dt="2023-01-20T16:00:51.589" v="5087" actId="6549"/>
          <ac:spMkLst>
            <pc:docMk/>
            <pc:sldMk cId="395367927" sldId="276"/>
            <ac:spMk id="3" creationId="{AF3C976A-C77E-4685-8B7D-BBA187396098}"/>
          </ac:spMkLst>
        </pc:spChg>
        <pc:spChg chg="mod">
          <ac:chgData name="Crilly, Aidan J" userId="361a778c-0adc-4efb-a7e4-cc7f57e4af4c" providerId="ADAL" clId="{B087608C-CE09-4577-9C83-5877A743CFAD}" dt="2023-01-20T10:42:29.991" v="2951" actId="113"/>
          <ac:spMkLst>
            <pc:docMk/>
            <pc:sldMk cId="395367927" sldId="276"/>
            <ac:spMk id="10" creationId="{3B210C02-8046-C870-749F-78275DA75195}"/>
          </ac:spMkLst>
        </pc:spChg>
        <pc:spChg chg="mod">
          <ac:chgData name="Crilly, Aidan J" userId="361a778c-0adc-4efb-a7e4-cc7f57e4af4c" providerId="ADAL" clId="{B087608C-CE09-4577-9C83-5877A743CFAD}" dt="2023-01-20T10:42:31.568" v="2952" actId="113"/>
          <ac:spMkLst>
            <pc:docMk/>
            <pc:sldMk cId="395367927" sldId="276"/>
            <ac:spMk id="12" creationId="{F4540782-89E1-F52B-9E61-B30CFC958DAB}"/>
          </ac:spMkLst>
        </pc:spChg>
        <pc:spChg chg="mod">
          <ac:chgData name="Crilly, Aidan J" userId="361a778c-0adc-4efb-a7e4-cc7f57e4af4c" providerId="ADAL" clId="{B087608C-CE09-4577-9C83-5877A743CFAD}" dt="2023-01-20T10:42:27.061" v="2949" actId="113"/>
          <ac:spMkLst>
            <pc:docMk/>
            <pc:sldMk cId="395367927" sldId="276"/>
            <ac:spMk id="13" creationId="{0F47C722-50F4-747B-44A5-E54059169983}"/>
          </ac:spMkLst>
        </pc:spChg>
        <pc:spChg chg="mod">
          <ac:chgData name="Crilly, Aidan J" userId="361a778c-0adc-4efb-a7e4-cc7f57e4af4c" providerId="ADAL" clId="{B087608C-CE09-4577-9C83-5877A743CFAD}" dt="2023-01-20T10:42:25.627" v="2948" actId="113"/>
          <ac:spMkLst>
            <pc:docMk/>
            <pc:sldMk cId="395367927" sldId="276"/>
            <ac:spMk id="16" creationId="{E44ED84B-E473-BEB9-968F-8E1825573C9A}"/>
          </ac:spMkLst>
        </pc:spChg>
        <pc:spChg chg="mod">
          <ac:chgData name="Crilly, Aidan J" userId="361a778c-0adc-4efb-a7e4-cc7f57e4af4c" providerId="ADAL" clId="{B087608C-CE09-4577-9C83-5877A743CFAD}" dt="2023-01-20T10:42:28.712" v="2950" actId="113"/>
          <ac:spMkLst>
            <pc:docMk/>
            <pc:sldMk cId="395367927" sldId="276"/>
            <ac:spMk id="20" creationId="{BEF40C88-637D-5482-2117-C263065909D6}"/>
          </ac:spMkLst>
        </pc:spChg>
        <pc:picChg chg="mod">
          <ac:chgData name="Crilly, Aidan J" userId="361a778c-0adc-4efb-a7e4-cc7f57e4af4c" providerId="ADAL" clId="{B087608C-CE09-4577-9C83-5877A743CFAD}" dt="2023-01-20T10:15:23.606" v="2365" actId="1076"/>
          <ac:picMkLst>
            <pc:docMk/>
            <pc:sldMk cId="395367927" sldId="276"/>
            <ac:picMk id="4098" creationId="{450CB27F-6D9F-31DE-5ECE-29919C5673B5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31:40.550" v="4132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B087608C-CE09-4577-9C83-5877A743CFAD}" dt="2023-01-20T10:39:27.226" v="2945" actId="27636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4:31:40.550" v="4132" actId="1076"/>
          <ac:spMkLst>
            <pc:docMk/>
            <pc:sldMk cId="2092743283" sldId="277"/>
            <ac:spMk id="4" creationId="{49609E13-B86A-4B6F-8B38-20517A9E01E9}"/>
          </ac:spMkLst>
        </pc:spChg>
        <pc:spChg chg="del mod">
          <ac:chgData name="Crilly, Aidan J" userId="361a778c-0adc-4efb-a7e4-cc7f57e4af4c" providerId="ADAL" clId="{B087608C-CE09-4577-9C83-5877A743CFAD}" dt="2023-01-20T10:32:36.030" v="2566"/>
          <ac:spMkLst>
            <pc:docMk/>
            <pc:sldMk cId="2092743283" sldId="277"/>
            <ac:spMk id="4" creationId="{F9AE8109-619D-B851-33FC-58ABFF1BFF8F}"/>
          </ac:spMkLst>
        </pc:spChg>
        <pc:spChg chg="add mod">
          <ac:chgData name="Crilly, Aidan J" userId="361a778c-0adc-4efb-a7e4-cc7f57e4af4c" providerId="ADAL" clId="{B087608C-CE09-4577-9C83-5877A743CFAD}" dt="2023-01-20T10:39:30.773" v="2946" actId="1076"/>
          <ac:spMkLst>
            <pc:docMk/>
            <pc:sldMk cId="2092743283" sldId="277"/>
            <ac:spMk id="5" creationId="{18C96185-6141-4559-A1F2-87A9EA38D78A}"/>
          </ac:spMkLst>
        </pc:spChg>
        <pc:spChg chg="add mod">
          <ac:chgData name="Crilly, Aidan J" userId="361a778c-0adc-4efb-a7e4-cc7f57e4af4c" providerId="ADAL" clId="{B087608C-CE09-4577-9C83-5877A743CFAD}" dt="2023-01-20T10:39:32.861" v="2947" actId="1076"/>
          <ac:spMkLst>
            <pc:docMk/>
            <pc:sldMk cId="2092743283" sldId="277"/>
            <ac:spMk id="6" creationId="{96E61071-7B86-4F16-9BBA-510688A4880E}"/>
          </ac:spMkLst>
        </pc:spChg>
      </pc:sldChg>
      <pc:sldChg chg="addSp modSp mod">
        <pc:chgData name="Crilly, Aidan J" userId="361a778c-0adc-4efb-a7e4-cc7f57e4af4c" providerId="ADAL" clId="{B087608C-CE09-4577-9C83-5877A743CFAD}" dt="2023-01-20T12:16:05.149" v="3668" actId="1076"/>
        <pc:sldMkLst>
          <pc:docMk/>
          <pc:sldMk cId="2269329678" sldId="278"/>
        </pc:sldMkLst>
        <pc:spChg chg="mod ord">
          <ac:chgData name="Crilly, Aidan J" userId="361a778c-0adc-4efb-a7e4-cc7f57e4af4c" providerId="ADAL" clId="{B087608C-CE09-4577-9C83-5877A743CFAD}" dt="2023-01-20T10:47:41.126" v="2970" actId="167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" creationId="{7A17BBD4-3F14-4E63-8DE4-375FD33320F8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5" creationId="{F3E756D0-530F-475B-B840-F9238F96F14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6" creationId="{67ECB6F7-DA1D-411B-9858-C01260644C1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7" creationId="{1E6509C0-9A33-46DC-ABD0-DB2586D3E9B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8" creationId="{108FCDB0-E9D9-4BF3-A33E-364C708A24D6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9" creationId="{1D8C84CE-F325-4963-8DFE-F44C73B9AD8D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10" creationId="{A5B96359-CBBC-4A51-9D7E-60D780712C30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5" creationId="{DF3E7156-5F09-4973-BD3B-83F552CF0C6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6" creationId="{3426D770-3076-4171-9266-6EFC7EA7D8F9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7" creationId="{4270D1FA-813F-4F7D-86E1-A3E5B2DCA35F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8" creationId="{45885BB8-39BF-4632-82F9-7E142BDCEAA4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9" creationId="{88058045-1F65-4316-8A1E-7DD7C50C68F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0" creationId="{77142EE0-9615-46BD-A9E1-8C7A202EF3E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1" creationId="{2ACBF059-F8F7-4C8E-9357-5405E0FC91D0}"/>
          </ac:spMkLst>
        </pc:spChg>
        <pc:spChg chg="add mod">
          <ac:chgData name="Crilly, Aidan J" userId="361a778c-0adc-4efb-a7e4-cc7f57e4af4c" providerId="ADAL" clId="{B087608C-CE09-4577-9C83-5877A743CFAD}" dt="2023-01-20T12:16:01.054" v="3666" actId="1076"/>
          <ac:spMkLst>
            <pc:docMk/>
            <pc:sldMk cId="2269329678" sldId="278"/>
            <ac:spMk id="42" creationId="{08208D6C-D429-4A26-A9A6-CD4B2A86C691}"/>
          </ac:spMkLst>
        </pc:spChg>
        <pc:picChg chg="add mod">
          <ac:chgData name="Crilly, Aidan J" userId="361a778c-0adc-4efb-a7e4-cc7f57e4af4c" providerId="ADAL" clId="{B087608C-CE09-4577-9C83-5877A743CFAD}" dt="2023-01-20T12:15:07.285" v="3662" actId="1076"/>
          <ac:picMkLst>
            <pc:docMk/>
            <pc:sldMk cId="2269329678" sldId="278"/>
            <ac:picMk id="2050" creationId="{403CD985-2B30-4E3C-AF28-FA8100E569ED}"/>
          </ac:picMkLst>
        </pc:picChg>
        <pc:picChg chg="add mod">
          <ac:chgData name="Crilly, Aidan J" userId="361a778c-0adc-4efb-a7e4-cc7f57e4af4c" providerId="ADAL" clId="{B087608C-CE09-4577-9C83-5877A743CFAD}" dt="2023-01-20T12:16:05.149" v="3668" actId="1076"/>
          <ac:picMkLst>
            <pc:docMk/>
            <pc:sldMk cId="2269329678" sldId="278"/>
            <ac:picMk id="2052" creationId="{13062CEC-1F96-40A7-A5DB-F96BE8C08609}"/>
          </ac:picMkLst>
        </pc:pic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2" creationId="{7FBB071C-1A31-41F1-BE8B-EF65050F4D0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3" creationId="{07438915-8FB1-4040-8848-C3A3A7EA4433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6" creationId="{54152034-05D9-4D7B-9B04-BA0B4798657A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8" creationId="{01C4648F-BA3B-44BC-BD8F-9AA59570D73B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1" creationId="{BF90257A-7AD9-4EEB-9A2A-6AFCF8A64E3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4" creationId="{18DA80DE-A92C-4E41-AE24-CF6CFC120419}"/>
          </ac:cxnSpMkLst>
        </pc:cxnChg>
      </pc:sldChg>
      <pc:sldChg chg="addSp modSp mod ord">
        <pc:chgData name="Crilly, Aidan J" userId="361a778c-0adc-4efb-a7e4-cc7f57e4af4c" providerId="ADAL" clId="{B087608C-CE09-4577-9C83-5877A743CFAD}" dt="2023-01-20T16:06:37.591" v="5106" actId="1076"/>
        <pc:sldMkLst>
          <pc:docMk/>
          <pc:sldMk cId="437139532" sldId="279"/>
        </pc:sldMkLst>
        <pc:spChg chg="mod">
          <ac:chgData name="Crilly, Aidan J" userId="361a778c-0adc-4efb-a7e4-cc7f57e4af4c" providerId="ADAL" clId="{B087608C-CE09-4577-9C83-5877A743CFAD}" dt="2023-01-20T12:16:59.253" v="3674" actId="1076"/>
          <ac:spMkLst>
            <pc:docMk/>
            <pc:sldMk cId="437139532" sldId="279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6:06:37.591" v="5106" actId="1076"/>
          <ac:spMkLst>
            <pc:docMk/>
            <pc:sldMk cId="437139532" sldId="279"/>
            <ac:spMk id="3" creationId="{6FE99EDD-ED33-4337-A981-5E0D343A5302}"/>
          </ac:spMkLst>
        </pc:spChg>
        <pc:picChg chg="add mod modCrop">
          <ac:chgData name="Crilly, Aidan J" userId="361a778c-0adc-4efb-a7e4-cc7f57e4af4c" providerId="ADAL" clId="{B087608C-CE09-4577-9C83-5877A743CFAD}" dt="2023-01-19T16:29:20.708" v="1600" actId="1076"/>
          <ac:picMkLst>
            <pc:docMk/>
            <pc:sldMk cId="437139532" sldId="279"/>
            <ac:picMk id="5" creationId="{8672B720-F223-4B8A-A5AC-8E5931B69E3B}"/>
          </ac:picMkLst>
        </pc:picChg>
        <pc:picChg chg="add mod">
          <ac:chgData name="Crilly, Aidan J" userId="361a778c-0adc-4efb-a7e4-cc7f57e4af4c" providerId="ADAL" clId="{B087608C-CE09-4577-9C83-5877A743CFAD}" dt="2023-01-19T16:29:23.740" v="1601" actId="1076"/>
          <ac:picMkLst>
            <pc:docMk/>
            <pc:sldMk cId="437139532" sldId="279"/>
            <ac:picMk id="7" creationId="{160C2D01-8D18-48A0-8A6A-B73AE34533CC}"/>
          </ac:picMkLst>
        </pc:picChg>
        <pc:picChg chg="add mod">
          <ac:chgData name="Crilly, Aidan J" userId="361a778c-0adc-4efb-a7e4-cc7f57e4af4c" providerId="ADAL" clId="{B087608C-CE09-4577-9C83-5877A743CFAD}" dt="2023-01-19T16:29:26.844" v="1602" actId="14100"/>
          <ac:picMkLst>
            <pc:docMk/>
            <pc:sldMk cId="437139532" sldId="279"/>
            <ac:picMk id="9" creationId="{27EF3EDA-D143-466B-9CD9-9D36CADEAFD5}"/>
          </ac:picMkLst>
        </pc:picChg>
        <pc:picChg chg="add mod">
          <ac:chgData name="Crilly, Aidan J" userId="361a778c-0adc-4efb-a7e4-cc7f57e4af4c" providerId="ADAL" clId="{B087608C-CE09-4577-9C83-5877A743CFAD}" dt="2023-01-20T12:16:57.325" v="3673" actId="14100"/>
          <ac:picMkLst>
            <pc:docMk/>
            <pc:sldMk cId="437139532" sldId="279"/>
            <ac:picMk id="3074" creationId="{46172611-3031-4FE5-AF5B-508B145111CD}"/>
          </ac:picMkLst>
        </pc:picChg>
      </pc:sldChg>
      <pc:sldChg chg="addSp modSp mod">
        <pc:chgData name="Crilly, Aidan J" userId="361a778c-0adc-4efb-a7e4-cc7f57e4af4c" providerId="ADAL" clId="{B087608C-CE09-4577-9C83-5877A743CFAD}" dt="2023-01-20T14:15:37.209" v="3891" actId="1076"/>
        <pc:sldMkLst>
          <pc:docMk/>
          <pc:sldMk cId="2771550203" sldId="281"/>
        </pc:sldMkLst>
        <pc:spChg chg="mod">
          <ac:chgData name="Crilly, Aidan J" userId="361a778c-0adc-4efb-a7e4-cc7f57e4af4c" providerId="ADAL" clId="{B087608C-CE09-4577-9C83-5877A743CFAD}" dt="2023-01-20T10:16:06.117" v="2374" actId="1076"/>
          <ac:spMkLst>
            <pc:docMk/>
            <pc:sldMk cId="2771550203" sldId="281"/>
            <ac:spMk id="3" creationId="{AF3C976A-C77E-4685-8B7D-BBA187396098}"/>
          </ac:spMkLst>
        </pc:spChg>
        <pc:picChg chg="add mod">
          <ac:chgData name="Crilly, Aidan J" userId="361a778c-0adc-4efb-a7e4-cc7f57e4af4c" providerId="ADAL" clId="{B087608C-CE09-4577-9C83-5877A743CFAD}" dt="2023-01-20T14:15:37.209" v="3891" actId="1076"/>
          <ac:picMkLst>
            <pc:docMk/>
            <pc:sldMk cId="2771550203" sldId="281"/>
            <ac:picMk id="4098" creationId="{CE79A25D-F19E-4E12-9AA1-0A148B05950B}"/>
          </ac:picMkLst>
        </pc:picChg>
        <pc:picChg chg="mod">
          <ac:chgData name="Crilly, Aidan J" userId="361a778c-0adc-4efb-a7e4-cc7f57e4af4c" providerId="ADAL" clId="{B087608C-CE09-4577-9C83-5877A743CFAD}" dt="2023-01-20T12:18:45.446" v="3686" actId="1076"/>
          <ac:picMkLst>
            <pc:docMk/>
            <pc:sldMk cId="2771550203" sldId="281"/>
            <ac:picMk id="8196" creationId="{FEE56C3A-A98B-E08F-E79C-0842F7C076E0}"/>
          </ac:picMkLst>
        </pc:picChg>
      </pc:sldChg>
      <pc:sldChg chg="addSp delSp modSp mod ord">
        <pc:chgData name="Crilly, Aidan J" userId="361a778c-0adc-4efb-a7e4-cc7f57e4af4c" providerId="ADAL" clId="{B087608C-CE09-4577-9C83-5877A743CFAD}" dt="2023-01-20T18:21:17.990" v="5573" actId="404"/>
        <pc:sldMkLst>
          <pc:docMk/>
          <pc:sldMk cId="2866805774" sldId="282"/>
        </pc:sldMkLst>
        <pc:spChg chg="mod">
          <ac:chgData name="Crilly, Aidan J" userId="361a778c-0adc-4efb-a7e4-cc7f57e4af4c" providerId="ADAL" clId="{B087608C-CE09-4577-9C83-5877A743CFAD}" dt="2023-01-20T18:21:17.990" v="5573" actId="404"/>
          <ac:spMkLst>
            <pc:docMk/>
            <pc:sldMk cId="2866805774" sldId="282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2" creationId="{1BDAE6DC-4154-4A13-900B-6B77E3767FF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4" creationId="{16755DAE-0D6C-4C42-A5CD-41775401F089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6" creationId="{414AF0B0-CC20-45EB-96B6-FC604E689B0B}"/>
          </ac:spMkLst>
        </pc:spChg>
        <pc:spChg chg="add mod">
          <ac:chgData name="Crilly, Aidan J" userId="361a778c-0adc-4efb-a7e4-cc7f57e4af4c" providerId="ADAL" clId="{B087608C-CE09-4577-9C83-5877A743CFAD}" dt="2023-01-20T18:20:40.712" v="5539" actId="1076"/>
          <ac:spMkLst>
            <pc:docMk/>
            <pc:sldMk cId="2866805774" sldId="282"/>
            <ac:spMk id="21" creationId="{499D1823-3BEB-4198-8DF3-F16EE1416374}"/>
          </ac:spMkLst>
        </pc:spChg>
        <pc:grpChg chg="add mod">
          <ac:chgData name="Crilly, Aidan J" userId="361a778c-0adc-4efb-a7e4-cc7f57e4af4c" providerId="ADAL" clId="{B087608C-CE09-4577-9C83-5877A743CFAD}" dt="2023-01-20T18:15:32.047" v="5413" actId="1076"/>
          <ac:grpSpMkLst>
            <pc:docMk/>
            <pc:sldMk cId="2866805774" sldId="282"/>
            <ac:grpSpMk id="17" creationId="{E411BA77-32ED-4864-A385-74F9B89CEC1E}"/>
          </ac:grpSpMkLst>
        </pc:grpChg>
        <pc:picChg chg="add del mod">
          <ac:chgData name="Crilly, Aidan J" userId="361a778c-0adc-4efb-a7e4-cc7f57e4af4c" providerId="ADAL" clId="{B087608C-CE09-4577-9C83-5877A743CFAD}" dt="2023-01-17T11:58:37.810" v="334" actId="478"/>
          <ac:picMkLst>
            <pc:docMk/>
            <pc:sldMk cId="2866805774" sldId="282"/>
            <ac:picMk id="5" creationId="{529DE949-CB7C-4F5E-8DC4-FD3F30844369}"/>
          </ac:picMkLst>
        </pc:picChg>
        <pc:picChg chg="add del mod">
          <ac:chgData name="Crilly, Aidan J" userId="361a778c-0adc-4efb-a7e4-cc7f57e4af4c" providerId="ADAL" clId="{B087608C-CE09-4577-9C83-5877A743CFAD}" dt="2023-01-20T18:10:52.216" v="5389" actId="478"/>
          <ac:picMkLst>
            <pc:docMk/>
            <pc:sldMk cId="2866805774" sldId="282"/>
            <ac:picMk id="5" creationId="{D35B428F-A3B1-4E4D-BD42-00D12FCE4506}"/>
          </ac:picMkLst>
        </pc:picChg>
        <pc:picChg chg="add del mod">
          <ac:chgData name="Crilly, Aidan J" userId="361a778c-0adc-4efb-a7e4-cc7f57e4af4c" providerId="ADAL" clId="{B087608C-CE09-4577-9C83-5877A743CFAD}" dt="2023-01-20T17:00:55.092" v="5310" actId="478"/>
          <ac:picMkLst>
            <pc:docMk/>
            <pc:sldMk cId="2866805774" sldId="282"/>
            <ac:picMk id="7" creationId="{515BAC15-4CB9-4F44-BB0F-41CB5050D9A4}"/>
          </ac:picMkLst>
        </pc:picChg>
        <pc:picChg chg="add del mod">
          <ac:chgData name="Crilly, Aidan J" userId="361a778c-0adc-4efb-a7e4-cc7f57e4af4c" providerId="ADAL" clId="{B087608C-CE09-4577-9C83-5877A743CFAD}" dt="2023-01-20T17:10:14.986" v="5321" actId="21"/>
          <ac:picMkLst>
            <pc:docMk/>
            <pc:sldMk cId="2866805774" sldId="282"/>
            <ac:picMk id="8" creationId="{A7D869DB-20A5-439D-B7BC-7873E0FFE395}"/>
          </ac:picMkLst>
        </pc:picChg>
        <pc:picChg chg="add mod">
          <ac:chgData name="Crilly, Aidan J" userId="361a778c-0adc-4efb-a7e4-cc7f57e4af4c" providerId="ADAL" clId="{B087608C-CE09-4577-9C83-5877A743CFAD}" dt="2023-01-20T18:15:30.234" v="5412" actId="164"/>
          <ac:picMkLst>
            <pc:docMk/>
            <pc:sldMk cId="2866805774" sldId="282"/>
            <ac:picMk id="10" creationId="{5B8C9004-DF36-492C-B666-97CBF2C5AF6F}"/>
          </ac:picMkLst>
        </pc:picChg>
        <pc:picChg chg="add mod">
          <ac:chgData name="Crilly, Aidan J" userId="361a778c-0adc-4efb-a7e4-cc7f57e4af4c" providerId="ADAL" clId="{B087608C-CE09-4577-9C83-5877A743CFAD}" dt="2023-01-20T18:20:42.431" v="5540" actId="1076"/>
          <ac:picMkLst>
            <pc:docMk/>
            <pc:sldMk cId="2866805774" sldId="282"/>
            <ac:picMk id="19" creationId="{D3F8C79A-AEEB-4557-8AEF-41324D7B2571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0:16:32.446" v="2378" actId="1076"/>
        <pc:sldMkLst>
          <pc:docMk/>
          <pc:sldMk cId="2573598066" sldId="283"/>
        </pc:sldMkLst>
        <pc:spChg chg="del">
          <ac:chgData name="Crilly, Aidan J" userId="361a778c-0adc-4efb-a7e4-cc7f57e4af4c" providerId="ADAL" clId="{B087608C-CE09-4577-9C83-5877A743CFAD}" dt="2023-01-17T10:40:09.027" v="97" actId="478"/>
          <ac:spMkLst>
            <pc:docMk/>
            <pc:sldMk cId="2573598066" sldId="283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B087608C-CE09-4577-9C83-5877A743CFAD}" dt="2023-01-17T10:40:25.619" v="124" actId="478"/>
          <ac:spMkLst>
            <pc:docMk/>
            <pc:sldMk cId="2573598066" sldId="283"/>
            <ac:spMk id="4" creationId="{AB6CDD20-457B-4AA4-9617-CEE63001BF78}"/>
          </ac:spMkLst>
        </pc:spChg>
        <pc:spChg chg="add mod">
          <ac:chgData name="Crilly, Aidan J" userId="361a778c-0adc-4efb-a7e4-cc7f57e4af4c" providerId="ADAL" clId="{B087608C-CE09-4577-9C83-5877A743CFAD}" dt="2023-01-20T10:16:32.446" v="2378" actId="1076"/>
          <ac:spMkLst>
            <pc:docMk/>
            <pc:sldMk cId="2573598066" sldId="283"/>
            <ac:spMk id="7" creationId="{D0DCD347-A0A6-4253-8947-583B6A38BC38}"/>
          </ac:spMkLst>
        </pc:spChg>
        <pc:spChg chg="add mod">
          <ac:chgData name="Crilly, Aidan J" userId="361a778c-0adc-4efb-a7e4-cc7f57e4af4c" providerId="ADAL" clId="{B087608C-CE09-4577-9C83-5877A743CFAD}" dt="2023-01-20T10:16:21.081" v="2376" actId="113"/>
          <ac:spMkLst>
            <pc:docMk/>
            <pc:sldMk cId="2573598066" sldId="283"/>
            <ac:spMk id="10" creationId="{AC9D9E22-41D7-4A00-BDFE-FB9BD8C53963}"/>
          </ac:spMkLst>
        </pc:spChg>
        <pc:spChg chg="add mod">
          <ac:chgData name="Crilly, Aidan J" userId="361a778c-0adc-4efb-a7e4-cc7f57e4af4c" providerId="ADAL" clId="{B087608C-CE09-4577-9C83-5877A743CFAD}" dt="2023-01-20T10:16:22.265" v="2377" actId="113"/>
          <ac:spMkLst>
            <pc:docMk/>
            <pc:sldMk cId="2573598066" sldId="283"/>
            <ac:spMk id="13" creationId="{CBA8E02F-29D1-4ECE-ABE0-D98A7B95B44C}"/>
          </ac:spMkLst>
        </pc:spChg>
        <pc:picChg chg="add mod">
          <ac:chgData name="Crilly, Aidan J" userId="361a778c-0adc-4efb-a7e4-cc7f57e4af4c" providerId="ADAL" clId="{B087608C-CE09-4577-9C83-5877A743CFAD}" dt="2023-01-20T10:16:32.446" v="2378" actId="1076"/>
          <ac:picMkLst>
            <pc:docMk/>
            <pc:sldMk cId="2573598066" sldId="283"/>
            <ac:picMk id="6" creationId="{18D1659E-3F29-4027-87F2-D57CFA98A010}"/>
          </ac:picMkLst>
        </pc:picChg>
        <pc:picChg chg="add mod">
          <ac:chgData name="Crilly, Aidan J" userId="361a778c-0adc-4efb-a7e4-cc7f57e4af4c" providerId="ADAL" clId="{B087608C-CE09-4577-9C83-5877A743CFAD}" dt="2023-01-17T11:01:18.685" v="219" actId="1076"/>
          <ac:picMkLst>
            <pc:docMk/>
            <pc:sldMk cId="2573598066" sldId="283"/>
            <ac:picMk id="9" creationId="{D2DC7B13-B38B-4436-AE72-29320E6E0A63}"/>
          </ac:picMkLst>
        </pc:picChg>
        <pc:picChg chg="add del mod">
          <ac:chgData name="Crilly, Aidan J" userId="361a778c-0adc-4efb-a7e4-cc7f57e4af4c" providerId="ADAL" clId="{B087608C-CE09-4577-9C83-5877A743CFAD}" dt="2023-01-17T10:40:25.963" v="125" actId="478"/>
          <ac:picMkLst>
            <pc:docMk/>
            <pc:sldMk cId="2573598066" sldId="283"/>
            <ac:picMk id="1026" creationId="{8BDF6A76-6FD6-434F-AD3E-6391FAA4971B}"/>
          </ac:picMkLst>
        </pc:picChg>
        <pc:picChg chg="add mod">
          <ac:chgData name="Crilly, Aidan J" userId="361a778c-0adc-4efb-a7e4-cc7f57e4af4c" providerId="ADAL" clId="{B087608C-CE09-4577-9C83-5877A743CFAD}" dt="2023-01-17T11:01:13.709" v="217" actId="1076"/>
          <ac:picMkLst>
            <pc:docMk/>
            <pc:sldMk cId="2573598066" sldId="283"/>
            <ac:picMk id="1028" creationId="{B14F8855-77C4-44C7-8492-B9FDB96EB72E}"/>
          </ac:picMkLst>
        </pc:picChg>
      </pc:sldChg>
      <pc:sldChg chg="del">
        <pc:chgData name="Crilly, Aidan J" userId="361a778c-0adc-4efb-a7e4-cc7f57e4af4c" providerId="ADAL" clId="{B087608C-CE09-4577-9C83-5877A743CFAD}" dt="2023-01-19T15:06:05.807" v="632" actId="47"/>
        <pc:sldMkLst>
          <pc:docMk/>
          <pc:sldMk cId="439922732" sldId="284"/>
        </pc:sldMkLst>
      </pc:sldChg>
      <pc:sldChg chg="modSp mod">
        <pc:chgData name="Crilly, Aidan J" userId="361a778c-0adc-4efb-a7e4-cc7f57e4af4c" providerId="ADAL" clId="{B087608C-CE09-4577-9C83-5877A743CFAD}" dt="2023-01-20T16:06:10.520" v="5105" actId="20577"/>
        <pc:sldMkLst>
          <pc:docMk/>
          <pc:sldMk cId="5751977" sldId="285"/>
        </pc:sldMkLst>
        <pc:spChg chg="mod">
          <ac:chgData name="Crilly, Aidan J" userId="361a778c-0adc-4efb-a7e4-cc7f57e4af4c" providerId="ADAL" clId="{B087608C-CE09-4577-9C83-5877A743CFAD}" dt="2023-01-20T16:06:10.520" v="5105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delSp modSp add del mod">
        <pc:chgData name="Crilly, Aidan J" userId="361a778c-0adc-4efb-a7e4-cc7f57e4af4c" providerId="ADAL" clId="{B087608C-CE09-4577-9C83-5877A743CFAD}" dt="2023-01-17T14:54:49.711" v="586" actId="47"/>
        <pc:sldMkLst>
          <pc:docMk/>
          <pc:sldMk cId="690629307" sldId="286"/>
        </pc:sldMkLst>
        <pc:spChg chg="mod">
          <ac:chgData name="Crilly, Aidan J" userId="361a778c-0adc-4efb-a7e4-cc7f57e4af4c" providerId="ADAL" clId="{B087608C-CE09-4577-9C83-5877A743CFAD}" dt="2023-01-17T13:23:10.093" v="582" actId="20577"/>
          <ac:spMkLst>
            <pc:docMk/>
            <pc:sldMk cId="690629307" sldId="286"/>
            <ac:spMk id="3" creationId="{AF3C976A-C77E-4685-8B7D-BBA187396098}"/>
          </ac:spMkLst>
        </pc:spChg>
        <pc:picChg chg="del">
          <ac:chgData name="Crilly, Aidan J" userId="361a778c-0adc-4efb-a7e4-cc7f57e4af4c" providerId="ADAL" clId="{B087608C-CE09-4577-9C83-5877A743CFAD}" dt="2023-01-17T13:04:21.947" v="575" actId="478"/>
          <ac:picMkLst>
            <pc:docMk/>
            <pc:sldMk cId="690629307" sldId="286"/>
            <ac:picMk id="5" creationId="{529DE949-CB7C-4F5E-8DC4-FD3F30844369}"/>
          </ac:picMkLst>
        </pc:picChg>
      </pc:sldChg>
      <pc:sldChg chg="addSp delSp modSp add mod">
        <pc:chgData name="Crilly, Aidan J" userId="361a778c-0adc-4efb-a7e4-cc7f57e4af4c" providerId="ADAL" clId="{B087608C-CE09-4577-9C83-5877A743CFAD}" dt="2023-01-20T17:52:13.756" v="5388" actId="113"/>
        <pc:sldMkLst>
          <pc:docMk/>
          <pc:sldMk cId="3978237017" sldId="287"/>
        </pc:sldMkLst>
        <pc:spChg chg="mod">
          <ac:chgData name="Crilly, Aidan J" userId="361a778c-0adc-4efb-a7e4-cc7f57e4af4c" providerId="ADAL" clId="{B087608C-CE09-4577-9C83-5877A743CFAD}" dt="2023-01-20T17:52:13.756" v="5388" actId="113"/>
          <ac:spMkLst>
            <pc:docMk/>
            <pc:sldMk cId="3978237017" sldId="287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7:13:40.364" v="5357" actId="122"/>
          <ac:spMkLst>
            <pc:docMk/>
            <pc:sldMk cId="3978237017" sldId="287"/>
            <ac:spMk id="5" creationId="{BE71CDF1-520B-416E-9B5A-564136A32703}"/>
          </ac:spMkLst>
        </pc:spChg>
        <pc:picChg chg="add mod">
          <ac:chgData name="Crilly, Aidan J" userId="361a778c-0adc-4efb-a7e4-cc7f57e4af4c" providerId="ADAL" clId="{B087608C-CE09-4577-9C83-5877A743CFAD}" dt="2023-01-20T17:10:20.319" v="5324" actId="1076"/>
          <ac:picMkLst>
            <pc:docMk/>
            <pc:sldMk cId="3978237017" sldId="287"/>
            <ac:picMk id="4" creationId="{926600AB-37E3-4FC0-8EC2-46B5AF736DFD}"/>
          </ac:picMkLst>
        </pc:picChg>
        <pc:picChg chg="del">
          <ac:chgData name="Crilly, Aidan J" userId="361a778c-0adc-4efb-a7e4-cc7f57e4af4c" providerId="ADAL" clId="{B087608C-CE09-4577-9C83-5877A743CFAD}" dt="2023-01-17T14:54:56.443" v="587" actId="478"/>
          <ac:picMkLst>
            <pc:docMk/>
            <pc:sldMk cId="3978237017" sldId="287"/>
            <ac:picMk id="7" creationId="{515BAC15-4CB9-4F44-BB0F-41CB5050D9A4}"/>
          </ac:picMkLst>
        </pc:picChg>
        <pc:picChg chg="add mod">
          <ac:chgData name="Crilly, Aidan J" userId="361a778c-0adc-4efb-a7e4-cc7f57e4af4c" providerId="ADAL" clId="{B087608C-CE09-4577-9C83-5877A743CFAD}" dt="2023-01-20T17:49:23.344" v="5362" actId="1076"/>
          <ac:picMkLst>
            <pc:docMk/>
            <pc:sldMk cId="3978237017" sldId="287"/>
            <ac:picMk id="7" creationId="{C1CB5728-5504-4354-95F6-A10A0884FFD1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0:14:00.638" v="2361" actId="164"/>
        <pc:sldMkLst>
          <pc:docMk/>
          <pc:sldMk cId="969224426" sldId="288"/>
        </pc:sldMkLst>
        <pc:spChg chg="mod">
          <ac:chgData name="Crilly, Aidan J" userId="361a778c-0adc-4efb-a7e4-cc7f57e4af4c" providerId="ADAL" clId="{B087608C-CE09-4577-9C83-5877A743CFAD}" dt="2023-01-20T10:03:41.118" v="2072" actId="20577"/>
          <ac:spMkLst>
            <pc:docMk/>
            <pc:sldMk cId="969224426" sldId="288"/>
            <ac:spMk id="2" creationId="{42D58494-790E-4579-8F0B-AED30F38197A}"/>
          </ac:spMkLst>
        </pc:spChg>
        <pc:spChg chg="mod">
          <ac:chgData name="Crilly, Aidan J" userId="361a778c-0adc-4efb-a7e4-cc7f57e4af4c" providerId="ADAL" clId="{B087608C-CE09-4577-9C83-5877A743CFAD}" dt="2023-01-20T10:08:45.167" v="2303" actId="20577"/>
          <ac:spMkLst>
            <pc:docMk/>
            <pc:sldMk cId="969224426" sldId="288"/>
            <ac:spMk id="3" creationId="{0987D59B-2F64-477E-9B70-E13F8761ECD9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4" creationId="{4D6D5CE0-1901-4BB2-BB19-D959E2E43F12}"/>
          </ac:spMkLst>
        </pc:spChg>
        <pc:spChg chg="add del mod">
          <ac:chgData name="Crilly, Aidan J" userId="361a778c-0adc-4efb-a7e4-cc7f57e4af4c" providerId="ADAL" clId="{B087608C-CE09-4577-9C83-5877A743CFAD}" dt="2023-01-20T10:12:45.414" v="2329" actId="478"/>
          <ac:spMkLst>
            <pc:docMk/>
            <pc:sldMk cId="969224426" sldId="288"/>
            <ac:spMk id="5" creationId="{64DE7169-F758-4578-AD79-BD30C4027A5B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6" creationId="{BD8C9352-E45A-4133-BAC0-DF1D0ABDD15F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7" creationId="{DCBB28D6-64BB-496F-B7DB-0FAAD03840E0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9" creationId="{CE18D649-19E3-4EEC-AE95-0AA9CD16E008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0" creationId="{597D6DB3-A535-4311-AB6E-D0B15A5C4905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1" creationId="{7833C41D-977D-4439-B62A-F5E06D6BCFFC}"/>
          </ac:spMkLst>
        </pc:spChg>
        <pc:grpChg chg="add mod">
          <ac:chgData name="Crilly, Aidan J" userId="361a778c-0adc-4efb-a7e4-cc7f57e4af4c" providerId="ADAL" clId="{B087608C-CE09-4577-9C83-5877A743CFAD}" dt="2023-01-20T10:14:00.638" v="2361" actId="164"/>
          <ac:grpSpMkLst>
            <pc:docMk/>
            <pc:sldMk cId="969224426" sldId="288"/>
            <ac:grpSpMk id="8" creationId="{CA95FE4B-2CD2-4BAB-95C2-A498C778FA79}"/>
          </ac:grpSpMkLst>
        </pc:grpChg>
        <pc:picChg chg="add mod">
          <ac:chgData name="Crilly, Aidan J" userId="361a778c-0adc-4efb-a7e4-cc7f57e4af4c" providerId="ADAL" clId="{B087608C-CE09-4577-9C83-5877A743CFAD}" dt="2023-01-20T10:14:00.638" v="2361" actId="164"/>
          <ac:picMkLst>
            <pc:docMk/>
            <pc:sldMk cId="969224426" sldId="288"/>
            <ac:picMk id="1026" creationId="{2CF4E78C-92ED-4641-9DBF-1E4491E0189F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5:40:07.485" v="4997" actId="692"/>
        <pc:sldMkLst>
          <pc:docMk/>
          <pc:sldMk cId="239023526" sldId="289"/>
        </pc:sldMkLst>
        <pc:spChg chg="mod">
          <ac:chgData name="Crilly, Aidan J" userId="361a778c-0adc-4efb-a7e4-cc7f57e4af4c" providerId="ADAL" clId="{B087608C-CE09-4577-9C83-5877A743CFAD}" dt="2023-01-20T14:41:48.967" v="4436" actId="20577"/>
          <ac:spMkLst>
            <pc:docMk/>
            <pc:sldMk cId="239023526" sldId="289"/>
            <ac:spMk id="2" creationId="{B910177E-1DB4-4D90-9861-087B8AE25C33}"/>
          </ac:spMkLst>
        </pc:spChg>
        <pc:spChg chg="mod">
          <ac:chgData name="Crilly, Aidan J" userId="361a778c-0adc-4efb-a7e4-cc7f57e4af4c" providerId="ADAL" clId="{B087608C-CE09-4577-9C83-5877A743CFAD}" dt="2023-01-20T15:34:33.695" v="4949" actId="20577"/>
          <ac:spMkLst>
            <pc:docMk/>
            <pc:sldMk cId="239023526" sldId="289"/>
            <ac:spMk id="3" creationId="{DDC5CCF9-B4C9-4D0E-B384-39D558FFC99F}"/>
          </ac:spMkLst>
        </pc:spChg>
        <pc:spChg chg="add del mod">
          <ac:chgData name="Crilly, Aidan J" userId="361a778c-0adc-4efb-a7e4-cc7f57e4af4c" providerId="ADAL" clId="{B087608C-CE09-4577-9C83-5877A743CFAD}" dt="2023-01-20T15:34:48.519" v="4951" actId="478"/>
          <ac:spMkLst>
            <pc:docMk/>
            <pc:sldMk cId="239023526" sldId="289"/>
            <ac:spMk id="10" creationId="{8B822578-E71F-40DB-9B3F-4E189DA8A5AC}"/>
          </ac:spMkLst>
        </pc:spChg>
        <pc:spChg chg="add mod">
          <ac:chgData name="Crilly, Aidan J" userId="361a778c-0adc-4efb-a7e4-cc7f57e4af4c" providerId="ADAL" clId="{B087608C-CE09-4577-9C83-5877A743CFAD}" dt="2023-01-20T15:39:56.232" v="4983" actId="1076"/>
          <ac:spMkLst>
            <pc:docMk/>
            <pc:sldMk cId="239023526" sldId="289"/>
            <ac:spMk id="11" creationId="{BC2C58E1-E7C4-451F-93F1-41864A9B8691}"/>
          </ac:spMkLst>
        </pc:spChg>
        <pc:picChg chg="add del mod">
          <ac:chgData name="Crilly, Aidan J" userId="361a778c-0adc-4efb-a7e4-cc7f57e4af4c" providerId="ADAL" clId="{B087608C-CE09-4577-9C83-5877A743CFAD}" dt="2023-01-20T15:26:34.718" v="4880" actId="478"/>
          <ac:picMkLst>
            <pc:docMk/>
            <pc:sldMk cId="239023526" sldId="289"/>
            <ac:picMk id="5" creationId="{FED32EE7-209C-4D5F-8CFC-353AD38F9A21}"/>
          </ac:picMkLst>
        </pc:picChg>
        <pc:picChg chg="add del mod">
          <ac:chgData name="Crilly, Aidan J" userId="361a778c-0adc-4efb-a7e4-cc7f57e4af4c" providerId="ADAL" clId="{B087608C-CE09-4577-9C83-5877A743CFAD}" dt="2023-01-20T15:32:49.560" v="4890" actId="478"/>
          <ac:picMkLst>
            <pc:docMk/>
            <pc:sldMk cId="239023526" sldId="289"/>
            <ac:picMk id="7" creationId="{A1394B5C-9ABE-478C-8C08-7F4CB8655242}"/>
          </ac:picMkLst>
        </pc:picChg>
        <pc:picChg chg="add mod">
          <ac:chgData name="Crilly, Aidan J" userId="361a778c-0adc-4efb-a7e4-cc7f57e4af4c" providerId="ADAL" clId="{B087608C-CE09-4577-9C83-5877A743CFAD}" dt="2023-01-20T15:32:53.950" v="4893" actId="1076"/>
          <ac:picMkLst>
            <pc:docMk/>
            <pc:sldMk cId="239023526" sldId="289"/>
            <ac:picMk id="9" creationId="{3F870D9F-9955-4D02-A037-62FF87DB36A4}"/>
          </ac:picMkLst>
        </pc:picChg>
        <pc:cxnChg chg="add mod">
          <ac:chgData name="Crilly, Aidan J" userId="361a778c-0adc-4efb-a7e4-cc7f57e4af4c" providerId="ADAL" clId="{B087608C-CE09-4577-9C83-5877A743CFAD}" dt="2023-01-20T15:40:07.485" v="4997" actId="692"/>
          <ac:cxnSpMkLst>
            <pc:docMk/>
            <pc:sldMk cId="239023526" sldId="289"/>
            <ac:cxnSpMk id="13" creationId="{5B736D49-417E-464F-9E7D-E4844B92DC54}"/>
          </ac:cxnSpMkLst>
        </pc:cxnChg>
      </pc:sldChg>
    </pc:docChg>
  </pc:docChgLst>
  <pc:docChgLst>
    <pc:chgData name="Crilly, Aidan J" userId="361a778c-0adc-4efb-a7e4-cc7f57e4af4c" providerId="ADAL" clId="{DF48C629-2DF5-40F5-8FD7-6275467A0624}"/>
    <pc:docChg chg="undo custSel addSld delSld modSld sldOrd">
      <pc:chgData name="Crilly, Aidan J" userId="361a778c-0adc-4efb-a7e4-cc7f57e4af4c" providerId="ADAL" clId="{DF48C629-2DF5-40F5-8FD7-6275467A0624}" dt="2023-10-25T11:16:54.081" v="4466" actId="114"/>
      <pc:docMkLst>
        <pc:docMk/>
      </pc:docMkLst>
      <pc:sldChg chg="addSp modSp mod">
        <pc:chgData name="Crilly, Aidan J" userId="361a778c-0adc-4efb-a7e4-cc7f57e4af4c" providerId="ADAL" clId="{DF48C629-2DF5-40F5-8FD7-6275467A0624}" dt="2023-10-25T09:05:39.284" v="4089" actId="27636"/>
        <pc:sldMkLst>
          <pc:docMk/>
          <pc:sldMk cId="688894680" sldId="256"/>
        </pc:sldMkLst>
        <pc:spChg chg="mod">
          <ac:chgData name="Crilly, Aidan J" userId="361a778c-0adc-4efb-a7e4-cc7f57e4af4c" providerId="ADAL" clId="{DF48C629-2DF5-40F5-8FD7-6275467A0624}" dt="2023-10-25T08:55:48.187" v="3812" actId="1036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DF48C629-2DF5-40F5-8FD7-6275467A0624}" dt="2023-10-25T09:05:39.284" v="4089" actId="27636"/>
          <ac:spMkLst>
            <pc:docMk/>
            <pc:sldMk cId="688894680" sldId="256"/>
            <ac:spMk id="3" creationId="{A17A8849-513A-4E1D-8064-AAA6F76D841F}"/>
          </ac:spMkLst>
        </pc:spChg>
        <pc:picChg chg="add mod">
          <ac:chgData name="Crilly, Aidan J" userId="361a778c-0adc-4efb-a7e4-cc7f57e4af4c" providerId="ADAL" clId="{DF48C629-2DF5-40F5-8FD7-6275467A0624}" dt="2023-10-25T08:55:40.523" v="3784" actId="1076"/>
          <ac:picMkLst>
            <pc:docMk/>
            <pc:sldMk cId="688894680" sldId="256"/>
            <ac:picMk id="4" creationId="{9157FDAD-9B62-FFBE-90AD-9F4041C54104}"/>
          </ac:picMkLst>
        </pc:picChg>
      </pc:sldChg>
      <pc:sldChg chg="modSp mod">
        <pc:chgData name="Crilly, Aidan J" userId="361a778c-0adc-4efb-a7e4-cc7f57e4af4c" providerId="ADAL" clId="{DF48C629-2DF5-40F5-8FD7-6275467A0624}" dt="2023-10-25T08:57:28.182" v="3877" actId="20577"/>
        <pc:sldMkLst>
          <pc:docMk/>
          <pc:sldMk cId="3789684313" sldId="260"/>
        </pc:sldMkLst>
        <pc:spChg chg="mod">
          <ac:chgData name="Crilly, Aidan J" userId="361a778c-0adc-4efb-a7e4-cc7f57e4af4c" providerId="ADAL" clId="{DF48C629-2DF5-40F5-8FD7-6275467A0624}" dt="2023-10-25T08:57:28.182" v="3877" actId="20577"/>
          <ac:spMkLst>
            <pc:docMk/>
            <pc:sldMk cId="3789684313" sldId="260"/>
            <ac:spMk id="3" creationId="{81D1ED0B-4D2A-4B15-8580-9A2F84BF1F4C}"/>
          </ac:spMkLst>
        </pc:spChg>
      </pc:sldChg>
      <pc:sldChg chg="modSp mod">
        <pc:chgData name="Crilly, Aidan J" userId="361a778c-0adc-4efb-a7e4-cc7f57e4af4c" providerId="ADAL" clId="{DF48C629-2DF5-40F5-8FD7-6275467A0624}" dt="2023-10-25T08:57:09.808" v="3876" actId="33524"/>
        <pc:sldMkLst>
          <pc:docMk/>
          <pc:sldMk cId="3783025328" sldId="263"/>
        </pc:sldMkLst>
        <pc:spChg chg="mod">
          <ac:chgData name="Crilly, Aidan J" userId="361a778c-0adc-4efb-a7e4-cc7f57e4af4c" providerId="ADAL" clId="{DF48C629-2DF5-40F5-8FD7-6275467A0624}" dt="2023-10-25T08:57:09.808" v="3876" actId="33524"/>
          <ac:spMkLst>
            <pc:docMk/>
            <pc:sldMk cId="3783025328" sldId="263"/>
            <ac:spMk id="3" creationId="{70219DA4-B6E4-436B-BF76-422AECE512B8}"/>
          </ac:spMkLst>
        </pc:spChg>
      </pc:sldChg>
      <pc:sldChg chg="addSp modSp mod">
        <pc:chgData name="Crilly, Aidan J" userId="361a778c-0adc-4efb-a7e4-cc7f57e4af4c" providerId="ADAL" clId="{DF48C629-2DF5-40F5-8FD7-6275467A0624}" dt="2023-10-25T09:01:47.207" v="3953" actId="1036"/>
        <pc:sldMkLst>
          <pc:docMk/>
          <pc:sldMk cId="2269329678" sldId="278"/>
        </pc:sldMkLst>
        <pc:spChg chg="mod">
          <ac:chgData name="Crilly, Aidan J" userId="361a778c-0adc-4efb-a7e4-cc7f57e4af4c" providerId="ADAL" clId="{DF48C629-2DF5-40F5-8FD7-6275467A0624}" dt="2023-10-25T09:01:28.258" v="3940" actId="21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DF48C629-2DF5-40F5-8FD7-6275467A0624}" dt="2023-10-25T09:01:47.207" v="3953" actId="1036"/>
          <ac:spMkLst>
            <pc:docMk/>
            <pc:sldMk cId="2269329678" sldId="278"/>
            <ac:spMk id="14" creationId="{BAF99635-8119-E788-85F7-DB2956730762}"/>
          </ac:spMkLst>
        </pc:spChg>
        <pc:picChg chg="add mod">
          <ac:chgData name="Crilly, Aidan J" userId="361a778c-0adc-4efb-a7e4-cc7f57e4af4c" providerId="ADAL" clId="{DF48C629-2DF5-40F5-8FD7-6275467A0624}" dt="2023-10-25T09:01:15.780" v="3935" actId="1076"/>
          <ac:picMkLst>
            <pc:docMk/>
            <pc:sldMk cId="2269329678" sldId="278"/>
            <ac:picMk id="11" creationId="{80500914-F9AE-D3F1-5E52-0A24A494B8A8}"/>
          </ac:picMkLst>
        </pc:picChg>
        <pc:picChg chg="mod">
          <ac:chgData name="Crilly, Aidan J" userId="361a778c-0adc-4efb-a7e4-cc7f57e4af4c" providerId="ADAL" clId="{DF48C629-2DF5-40F5-8FD7-6275467A0624}" dt="2023-10-25T09:01:19.584" v="3939" actId="1037"/>
          <ac:picMkLst>
            <pc:docMk/>
            <pc:sldMk cId="2269329678" sldId="278"/>
            <ac:picMk id="2052" creationId="{13062CEC-1F96-40A7-A5DB-F96BE8C08609}"/>
          </ac:picMkLst>
        </pc:picChg>
      </pc:sldChg>
      <pc:sldChg chg="addSp modSp mod">
        <pc:chgData name="Crilly, Aidan J" userId="361a778c-0adc-4efb-a7e4-cc7f57e4af4c" providerId="ADAL" clId="{DF48C629-2DF5-40F5-8FD7-6275467A0624}" dt="2023-10-25T09:03:31.969" v="3999" actId="20577"/>
        <pc:sldMkLst>
          <pc:docMk/>
          <pc:sldMk cId="437139532" sldId="279"/>
        </pc:sldMkLst>
        <pc:spChg chg="mod">
          <ac:chgData name="Crilly, Aidan J" userId="361a778c-0adc-4efb-a7e4-cc7f57e4af4c" providerId="ADAL" clId="{DF48C629-2DF5-40F5-8FD7-6275467A0624}" dt="2023-10-25T09:02:37.364" v="3954" actId="20577"/>
          <ac:spMkLst>
            <pc:docMk/>
            <pc:sldMk cId="437139532" sldId="279"/>
            <ac:spMk id="2" creationId="{354790B6-71C6-4170-911A-650948A6DE95}"/>
          </ac:spMkLst>
        </pc:spChg>
        <pc:spChg chg="add mod">
          <ac:chgData name="Crilly, Aidan J" userId="361a778c-0adc-4efb-a7e4-cc7f57e4af4c" providerId="ADAL" clId="{DF48C629-2DF5-40F5-8FD7-6275467A0624}" dt="2023-10-25T09:03:31.969" v="3999" actId="20577"/>
          <ac:spMkLst>
            <pc:docMk/>
            <pc:sldMk cId="437139532" sldId="279"/>
            <ac:spMk id="4" creationId="{3667BF9A-79B0-562D-9F67-20B8EE4419F8}"/>
          </ac:spMkLst>
        </pc:spChg>
      </pc:sldChg>
      <pc:sldChg chg="modSp mod">
        <pc:chgData name="Crilly, Aidan J" userId="361a778c-0adc-4efb-a7e4-cc7f57e4af4c" providerId="ADAL" clId="{DF48C629-2DF5-40F5-8FD7-6275467A0624}" dt="2023-10-25T09:05:05.333" v="4007" actId="20577"/>
        <pc:sldMkLst>
          <pc:docMk/>
          <pc:sldMk cId="5751977" sldId="285"/>
        </pc:sldMkLst>
        <pc:spChg chg="mod">
          <ac:chgData name="Crilly, Aidan J" userId="361a778c-0adc-4efb-a7e4-cc7f57e4af4c" providerId="ADAL" clId="{DF48C629-2DF5-40F5-8FD7-6275467A0624}" dt="2023-10-25T09:05:05.333" v="4007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modSp mod">
        <pc:chgData name="Crilly, Aidan J" userId="361a778c-0adc-4efb-a7e4-cc7f57e4af4c" providerId="ADAL" clId="{DF48C629-2DF5-40F5-8FD7-6275467A0624}" dt="2023-10-24T14:59:51.949" v="206" actId="20577"/>
        <pc:sldMkLst>
          <pc:docMk/>
          <pc:sldMk cId="1308814029" sldId="293"/>
        </pc:sldMkLst>
        <pc:spChg chg="mod">
          <ac:chgData name="Crilly, Aidan J" userId="361a778c-0adc-4efb-a7e4-cc7f57e4af4c" providerId="ADAL" clId="{DF48C629-2DF5-40F5-8FD7-6275467A0624}" dt="2023-10-24T14:59:51.949" v="206" actId="20577"/>
          <ac:spMkLst>
            <pc:docMk/>
            <pc:sldMk cId="1308814029" sldId="293"/>
            <ac:spMk id="3" creationId="{5BA5DE55-66A3-00DE-3795-54422487BA35}"/>
          </ac:spMkLst>
        </pc:spChg>
      </pc:sldChg>
      <pc:sldChg chg="new del">
        <pc:chgData name="Crilly, Aidan J" userId="361a778c-0adc-4efb-a7e4-cc7f57e4af4c" providerId="ADAL" clId="{DF48C629-2DF5-40F5-8FD7-6275467A0624}" dt="2023-10-24T15:21:59.686" v="1152" actId="47"/>
        <pc:sldMkLst>
          <pc:docMk/>
          <pc:sldMk cId="1490002559" sldId="295"/>
        </pc:sldMkLst>
      </pc:sldChg>
      <pc:sldChg chg="modSp add del mod">
        <pc:chgData name="Crilly, Aidan J" userId="361a778c-0adc-4efb-a7e4-cc7f57e4af4c" providerId="ADAL" clId="{DF48C629-2DF5-40F5-8FD7-6275467A0624}" dt="2023-10-24T14:53:27.149" v="83" actId="47"/>
        <pc:sldMkLst>
          <pc:docMk/>
          <pc:sldMk cId="3267583347" sldId="295"/>
        </pc:sldMkLst>
        <pc:spChg chg="mod">
          <ac:chgData name="Crilly, Aidan J" userId="361a778c-0adc-4efb-a7e4-cc7f57e4af4c" providerId="ADAL" clId="{DF48C629-2DF5-40F5-8FD7-6275467A0624}" dt="2023-10-24T14:53:16.703" v="77" actId="21"/>
          <ac:spMkLst>
            <pc:docMk/>
            <pc:sldMk cId="3267583347" sldId="295"/>
            <ac:spMk id="3" creationId="{70219DA4-B6E4-436B-BF76-422AECE512B8}"/>
          </ac:spMkLst>
        </pc:spChg>
      </pc:sldChg>
      <pc:sldChg chg="addSp modSp new mod">
        <pc:chgData name="Crilly, Aidan J" userId="361a778c-0adc-4efb-a7e4-cc7f57e4af4c" providerId="ADAL" clId="{DF48C629-2DF5-40F5-8FD7-6275467A0624}" dt="2023-10-25T08:59:26.432" v="3914" actId="20577"/>
        <pc:sldMkLst>
          <pc:docMk/>
          <pc:sldMk cId="3529837375" sldId="296"/>
        </pc:sldMkLst>
        <pc:spChg chg="mod">
          <ac:chgData name="Crilly, Aidan J" userId="361a778c-0adc-4efb-a7e4-cc7f57e4af4c" providerId="ADAL" clId="{DF48C629-2DF5-40F5-8FD7-6275467A0624}" dt="2023-10-24T14:57:33.961" v="114" actId="20577"/>
          <ac:spMkLst>
            <pc:docMk/>
            <pc:sldMk cId="3529837375" sldId="296"/>
            <ac:spMk id="2" creationId="{EB411F14-3DEF-9C7F-D66B-1305B65926BD}"/>
          </ac:spMkLst>
        </pc:spChg>
        <pc:spChg chg="mod">
          <ac:chgData name="Crilly, Aidan J" userId="361a778c-0adc-4efb-a7e4-cc7f57e4af4c" providerId="ADAL" clId="{DF48C629-2DF5-40F5-8FD7-6275467A0624}" dt="2023-10-25T08:59:26.432" v="3914" actId="20577"/>
          <ac:spMkLst>
            <pc:docMk/>
            <pc:sldMk cId="3529837375" sldId="296"/>
            <ac:spMk id="3" creationId="{BD792272-2F10-A276-9F81-70436ADBA4CA}"/>
          </ac:spMkLst>
        </pc:spChg>
        <pc:spChg chg="add mod">
          <ac:chgData name="Crilly, Aidan J" userId="361a778c-0adc-4efb-a7e4-cc7f57e4af4c" providerId="ADAL" clId="{DF48C629-2DF5-40F5-8FD7-6275467A0624}" dt="2023-10-24T15:06:12.621" v="602" actId="1076"/>
          <ac:spMkLst>
            <pc:docMk/>
            <pc:sldMk cId="3529837375" sldId="296"/>
            <ac:spMk id="4" creationId="{6D7BA5AC-84B1-8E05-13CA-824B39A73A07}"/>
          </ac:spMkLst>
        </pc:spChg>
      </pc:sldChg>
      <pc:sldChg chg="addSp modSp new mod ord">
        <pc:chgData name="Crilly, Aidan J" userId="361a778c-0adc-4efb-a7e4-cc7f57e4af4c" providerId="ADAL" clId="{DF48C629-2DF5-40F5-8FD7-6275467A0624}" dt="2023-10-25T11:02:48.783" v="4362" actId="1036"/>
        <pc:sldMkLst>
          <pc:docMk/>
          <pc:sldMk cId="3641426328" sldId="297"/>
        </pc:sldMkLst>
        <pc:spChg chg="mod">
          <ac:chgData name="Crilly, Aidan J" userId="361a778c-0adc-4efb-a7e4-cc7f57e4af4c" providerId="ADAL" clId="{DF48C629-2DF5-40F5-8FD7-6275467A0624}" dt="2023-10-25T09:13:38.552" v="4184" actId="20577"/>
          <ac:spMkLst>
            <pc:docMk/>
            <pc:sldMk cId="3641426328" sldId="297"/>
            <ac:spMk id="2" creationId="{5496D6DB-77E2-0BD5-6779-8DED302AB5F5}"/>
          </ac:spMkLst>
        </pc:spChg>
        <pc:spChg chg="mod">
          <ac:chgData name="Crilly, Aidan J" userId="361a778c-0adc-4efb-a7e4-cc7f57e4af4c" providerId="ADAL" clId="{DF48C629-2DF5-40F5-8FD7-6275467A0624}" dt="2023-10-25T09:15:38.810" v="4328" actId="20577"/>
          <ac:spMkLst>
            <pc:docMk/>
            <pc:sldMk cId="3641426328" sldId="297"/>
            <ac:spMk id="3" creationId="{97AD94D8-FC15-A5A4-8F51-641F89AB2711}"/>
          </ac:spMkLst>
        </pc:spChg>
        <pc:spChg chg="add mod">
          <ac:chgData name="Crilly, Aidan J" userId="361a778c-0adc-4efb-a7e4-cc7f57e4af4c" providerId="ADAL" clId="{DF48C629-2DF5-40F5-8FD7-6275467A0624}" dt="2023-10-25T11:02:30.704" v="4357" actId="1076"/>
          <ac:spMkLst>
            <pc:docMk/>
            <pc:sldMk cId="3641426328" sldId="297"/>
            <ac:spMk id="8" creationId="{824BDA82-64BD-9606-DB59-5AE8CD57EE1C}"/>
          </ac:spMkLst>
        </pc:spChg>
        <pc:picChg chg="add mod">
          <ac:chgData name="Crilly, Aidan J" userId="361a778c-0adc-4efb-a7e4-cc7f57e4af4c" providerId="ADAL" clId="{DF48C629-2DF5-40F5-8FD7-6275467A0624}" dt="2023-10-25T11:02:48.783" v="4362" actId="1036"/>
          <ac:picMkLst>
            <pc:docMk/>
            <pc:sldMk cId="3641426328" sldId="297"/>
            <ac:picMk id="5" creationId="{61A9C066-5ACE-783C-E5F7-66237A77A374}"/>
          </ac:picMkLst>
        </pc:picChg>
        <pc:picChg chg="add mod">
          <ac:chgData name="Crilly, Aidan J" userId="361a778c-0adc-4efb-a7e4-cc7f57e4af4c" providerId="ADAL" clId="{DF48C629-2DF5-40F5-8FD7-6275467A0624}" dt="2023-10-25T10:57:45.811" v="4335" actId="1076"/>
          <ac:picMkLst>
            <pc:docMk/>
            <pc:sldMk cId="3641426328" sldId="297"/>
            <ac:picMk id="7" creationId="{EDDF3DE8-3D6B-69A8-6007-EBA5B6E699A1}"/>
          </ac:picMkLst>
        </pc:picChg>
      </pc:sldChg>
      <pc:sldChg chg="modSp new mod">
        <pc:chgData name="Crilly, Aidan J" userId="361a778c-0adc-4efb-a7e4-cc7f57e4af4c" providerId="ADAL" clId="{DF48C629-2DF5-40F5-8FD7-6275467A0624}" dt="2023-10-24T15:01:49.157" v="378" actId="20577"/>
        <pc:sldMkLst>
          <pc:docMk/>
          <pc:sldMk cId="3206415939" sldId="298"/>
        </pc:sldMkLst>
        <pc:spChg chg="mod">
          <ac:chgData name="Crilly, Aidan J" userId="361a778c-0adc-4efb-a7e4-cc7f57e4af4c" providerId="ADAL" clId="{DF48C629-2DF5-40F5-8FD7-6275467A0624}" dt="2023-10-24T14:59:04.898" v="176" actId="20577"/>
          <ac:spMkLst>
            <pc:docMk/>
            <pc:sldMk cId="3206415939" sldId="298"/>
            <ac:spMk id="2" creationId="{0E1CEDC8-D2C7-EB96-7C3D-0894F923806F}"/>
          </ac:spMkLst>
        </pc:spChg>
        <pc:spChg chg="mod">
          <ac:chgData name="Crilly, Aidan J" userId="361a778c-0adc-4efb-a7e4-cc7f57e4af4c" providerId="ADAL" clId="{DF48C629-2DF5-40F5-8FD7-6275467A0624}" dt="2023-10-24T15:01:49.157" v="378" actId="20577"/>
          <ac:spMkLst>
            <pc:docMk/>
            <pc:sldMk cId="3206415939" sldId="298"/>
            <ac:spMk id="3" creationId="{F438948F-3851-9C8E-C816-CB0D15FAC862}"/>
          </ac:spMkLst>
        </pc:spChg>
      </pc:sldChg>
      <pc:sldChg chg="add">
        <pc:chgData name="Crilly, Aidan J" userId="361a778c-0adc-4efb-a7e4-cc7f57e4af4c" providerId="ADAL" clId="{DF48C629-2DF5-40F5-8FD7-6275467A0624}" dt="2023-10-24T15:06:36.784" v="603"/>
        <pc:sldMkLst>
          <pc:docMk/>
          <pc:sldMk cId="3952916096" sldId="299"/>
        </pc:sldMkLst>
      </pc:sldChg>
      <pc:sldChg chg="add del">
        <pc:chgData name="Crilly, Aidan J" userId="361a778c-0adc-4efb-a7e4-cc7f57e4af4c" providerId="ADAL" clId="{DF48C629-2DF5-40F5-8FD7-6275467A0624}" dt="2023-10-24T15:07:03.572" v="606" actId="47"/>
        <pc:sldMkLst>
          <pc:docMk/>
          <pc:sldMk cId="3479607316" sldId="300"/>
        </pc:sldMkLst>
      </pc:sldChg>
      <pc:sldChg chg="add del">
        <pc:chgData name="Crilly, Aidan J" userId="361a778c-0adc-4efb-a7e4-cc7f57e4af4c" providerId="ADAL" clId="{DF48C629-2DF5-40F5-8FD7-6275467A0624}" dt="2023-10-24T15:06:51.173" v="604" actId="47"/>
        <pc:sldMkLst>
          <pc:docMk/>
          <pc:sldMk cId="4206672713" sldId="301"/>
        </pc:sldMkLst>
      </pc:sldChg>
      <pc:sldChg chg="add del">
        <pc:chgData name="Crilly, Aidan J" userId="361a778c-0adc-4efb-a7e4-cc7f57e4af4c" providerId="ADAL" clId="{DF48C629-2DF5-40F5-8FD7-6275467A0624}" dt="2023-10-24T15:06:52.203" v="605" actId="47"/>
        <pc:sldMkLst>
          <pc:docMk/>
          <pc:sldMk cId="1510011976" sldId="302"/>
        </pc:sldMkLst>
      </pc:sldChg>
      <pc:sldChg chg="addSp modSp add mod">
        <pc:chgData name="Crilly, Aidan J" userId="361a778c-0adc-4efb-a7e4-cc7f57e4af4c" providerId="ADAL" clId="{DF48C629-2DF5-40F5-8FD7-6275467A0624}" dt="2023-10-24T15:07:57.800" v="608" actId="1076"/>
        <pc:sldMkLst>
          <pc:docMk/>
          <pc:sldMk cId="2430885711" sldId="303"/>
        </pc:sldMkLst>
        <pc:spChg chg="add mod">
          <ac:chgData name="Crilly, Aidan J" userId="361a778c-0adc-4efb-a7e4-cc7f57e4af4c" providerId="ADAL" clId="{DF48C629-2DF5-40F5-8FD7-6275467A0624}" dt="2023-10-24T15:07:57.800" v="608" actId="1076"/>
          <ac:spMkLst>
            <pc:docMk/>
            <pc:sldMk cId="2430885711" sldId="303"/>
            <ac:spMk id="36" creationId="{5283668D-1754-B1CE-D1DE-43E391698B38}"/>
          </ac:spMkLst>
        </pc:spChg>
      </pc:sldChg>
      <pc:sldChg chg="addSp delSp modSp add mod">
        <pc:chgData name="Crilly, Aidan J" userId="361a778c-0adc-4efb-a7e4-cc7f57e4af4c" providerId="ADAL" clId="{DF48C629-2DF5-40F5-8FD7-6275467A0624}" dt="2023-10-25T08:59:50.922" v="3932" actId="14100"/>
        <pc:sldMkLst>
          <pc:docMk/>
          <pc:sldMk cId="3545061780" sldId="304"/>
        </pc:sldMkLst>
        <pc:spChg chg="mod">
          <ac:chgData name="Crilly, Aidan J" userId="361a778c-0adc-4efb-a7e4-cc7f57e4af4c" providerId="ADAL" clId="{DF48C629-2DF5-40F5-8FD7-6275467A0624}" dt="2023-10-25T08:59:50.922" v="3932" actId="14100"/>
          <ac:spMkLst>
            <pc:docMk/>
            <pc:sldMk cId="3545061780" sldId="304"/>
            <ac:spMk id="2" creationId="{354790B6-71C6-4170-911A-650948A6DE95}"/>
          </ac:spMkLst>
        </pc:spChg>
        <pc:spChg chg="mod">
          <ac:chgData name="Crilly, Aidan J" userId="361a778c-0adc-4efb-a7e4-cc7f57e4af4c" providerId="ADAL" clId="{DF48C629-2DF5-40F5-8FD7-6275467A0624}" dt="2023-10-24T15:21:37.594" v="1140" actId="1076"/>
          <ac:spMkLst>
            <pc:docMk/>
            <pc:sldMk cId="3545061780" sldId="304"/>
            <ac:spMk id="3" creationId="{6FE99EDD-ED33-4337-A981-5E0D343A5302}"/>
          </ac:spMkLst>
        </pc:spChg>
        <pc:spChg chg="del">
          <ac:chgData name="Crilly, Aidan J" userId="361a778c-0adc-4efb-a7e4-cc7f57e4af4c" providerId="ADAL" clId="{DF48C629-2DF5-40F5-8FD7-6275467A0624}" dt="2023-10-24T15:09:43.032" v="647" actId="478"/>
          <ac:spMkLst>
            <pc:docMk/>
            <pc:sldMk cId="3545061780" sldId="304"/>
            <ac:spMk id="4" creationId="{49609E13-B86A-4B6F-8B38-20517A9E01E9}"/>
          </ac:spMkLst>
        </pc:spChg>
        <pc:spChg chg="del">
          <ac:chgData name="Crilly, Aidan J" userId="361a778c-0adc-4efb-a7e4-cc7f57e4af4c" providerId="ADAL" clId="{DF48C629-2DF5-40F5-8FD7-6275467A0624}" dt="2023-10-24T15:09:40.205" v="645" actId="478"/>
          <ac:spMkLst>
            <pc:docMk/>
            <pc:sldMk cId="3545061780" sldId="304"/>
            <ac:spMk id="5" creationId="{18C96185-6141-4559-A1F2-87A9EA38D78A}"/>
          </ac:spMkLst>
        </pc:spChg>
        <pc:spChg chg="del">
          <ac:chgData name="Crilly, Aidan J" userId="361a778c-0adc-4efb-a7e4-cc7f57e4af4c" providerId="ADAL" clId="{DF48C629-2DF5-40F5-8FD7-6275467A0624}" dt="2023-10-24T15:09:41.923" v="646" actId="478"/>
          <ac:spMkLst>
            <pc:docMk/>
            <pc:sldMk cId="3545061780" sldId="304"/>
            <ac:spMk id="6" creationId="{96E61071-7B86-4F16-9BBA-510688A4880E}"/>
          </ac:spMkLst>
        </pc:spChg>
        <pc:spChg chg="add mod">
          <ac:chgData name="Crilly, Aidan J" userId="361a778c-0adc-4efb-a7e4-cc7f57e4af4c" providerId="ADAL" clId="{DF48C629-2DF5-40F5-8FD7-6275467A0624}" dt="2023-10-24T15:21:41.724" v="1151" actId="1036"/>
          <ac:spMkLst>
            <pc:docMk/>
            <pc:sldMk cId="3545061780" sldId="304"/>
            <ac:spMk id="9" creationId="{83B79BC4-991B-AF92-EBC5-47BCCE02F364}"/>
          </ac:spMkLst>
        </pc:spChg>
        <pc:spChg chg="add mod">
          <ac:chgData name="Crilly, Aidan J" userId="361a778c-0adc-4efb-a7e4-cc7f57e4af4c" providerId="ADAL" clId="{DF48C629-2DF5-40F5-8FD7-6275467A0624}" dt="2023-10-24T15:21:31.756" v="1139" actId="1076"/>
          <ac:spMkLst>
            <pc:docMk/>
            <pc:sldMk cId="3545061780" sldId="304"/>
            <ac:spMk id="10" creationId="{030899E0-7CC3-2556-3927-45FD76849DDC}"/>
          </ac:spMkLst>
        </pc:spChg>
        <pc:picChg chg="add mod">
          <ac:chgData name="Crilly, Aidan J" userId="361a778c-0adc-4efb-a7e4-cc7f57e4af4c" providerId="ADAL" clId="{DF48C629-2DF5-40F5-8FD7-6275467A0624}" dt="2023-10-24T15:21:05.035" v="1100" actId="1076"/>
          <ac:picMkLst>
            <pc:docMk/>
            <pc:sldMk cId="3545061780" sldId="304"/>
            <ac:picMk id="1026" creationId="{1A2C541B-CF2A-C139-1156-9BC32B9E58EC}"/>
          </ac:picMkLst>
        </pc:picChg>
        <pc:cxnChg chg="add mod">
          <ac:chgData name="Crilly, Aidan J" userId="361a778c-0adc-4efb-a7e4-cc7f57e4af4c" providerId="ADAL" clId="{DF48C629-2DF5-40F5-8FD7-6275467A0624}" dt="2023-10-24T15:21:41.724" v="1151" actId="1036"/>
          <ac:cxnSpMkLst>
            <pc:docMk/>
            <pc:sldMk cId="3545061780" sldId="304"/>
            <ac:cxnSpMk id="8" creationId="{759FE0D8-4D79-CD79-F15A-4DDF969B3284}"/>
          </ac:cxnSpMkLst>
        </pc:cxnChg>
      </pc:sldChg>
      <pc:sldChg chg="addSp delSp modSp new mod">
        <pc:chgData name="Crilly, Aidan J" userId="361a778c-0adc-4efb-a7e4-cc7f57e4af4c" providerId="ADAL" clId="{DF48C629-2DF5-40F5-8FD7-6275467A0624}" dt="2023-10-25T08:29:24.656" v="1945" actId="20577"/>
        <pc:sldMkLst>
          <pc:docMk/>
          <pc:sldMk cId="4234298498" sldId="305"/>
        </pc:sldMkLst>
        <pc:spChg chg="mod">
          <ac:chgData name="Crilly, Aidan J" userId="361a778c-0adc-4efb-a7e4-cc7f57e4af4c" providerId="ADAL" clId="{DF48C629-2DF5-40F5-8FD7-6275467A0624}" dt="2023-10-24T15:19:34.319" v="1071" actId="20577"/>
          <ac:spMkLst>
            <pc:docMk/>
            <pc:sldMk cId="4234298498" sldId="305"/>
            <ac:spMk id="2" creationId="{87B2EBC8-EAA6-9C83-483B-909E693CC45A}"/>
          </ac:spMkLst>
        </pc:spChg>
        <pc:spChg chg="del">
          <ac:chgData name="Crilly, Aidan J" userId="361a778c-0adc-4efb-a7e4-cc7f57e4af4c" providerId="ADAL" clId="{DF48C629-2DF5-40F5-8FD7-6275467A0624}" dt="2023-10-24T15:19:37.249" v="1072" actId="478"/>
          <ac:spMkLst>
            <pc:docMk/>
            <pc:sldMk cId="4234298498" sldId="305"/>
            <ac:spMk id="3" creationId="{144502DE-6BF7-5BFC-EDA5-0C9C5BC6E4F3}"/>
          </ac:spMkLst>
        </pc:spChg>
        <pc:graphicFrameChg chg="add mod modGraphic">
          <ac:chgData name="Crilly, Aidan J" userId="361a778c-0adc-4efb-a7e4-cc7f57e4af4c" providerId="ADAL" clId="{DF48C629-2DF5-40F5-8FD7-6275467A0624}" dt="2023-10-25T08:29:24.656" v="1945" actId="20577"/>
          <ac:graphicFrameMkLst>
            <pc:docMk/>
            <pc:sldMk cId="4234298498" sldId="305"/>
            <ac:graphicFrameMk id="4" creationId="{62113EF9-0BA4-568F-5172-9B731A71C1F0}"/>
          </ac:graphicFrameMkLst>
        </pc:graphicFrameChg>
      </pc:sldChg>
      <pc:sldChg chg="addSp delSp modSp new mod">
        <pc:chgData name="Crilly, Aidan J" userId="361a778c-0adc-4efb-a7e4-cc7f57e4af4c" providerId="ADAL" clId="{DF48C629-2DF5-40F5-8FD7-6275467A0624}" dt="2023-10-25T08:50:45.384" v="3612" actId="20577"/>
        <pc:sldMkLst>
          <pc:docMk/>
          <pc:sldMk cId="3859835423" sldId="306"/>
        </pc:sldMkLst>
        <pc:spChg chg="del mod">
          <ac:chgData name="Crilly, Aidan J" userId="361a778c-0adc-4efb-a7e4-cc7f57e4af4c" providerId="ADAL" clId="{DF48C629-2DF5-40F5-8FD7-6275467A0624}" dt="2023-10-25T08:40:52.383" v="2741" actId="478"/>
          <ac:spMkLst>
            <pc:docMk/>
            <pc:sldMk cId="3859835423" sldId="306"/>
            <ac:spMk id="2" creationId="{B4163E85-273E-356C-93F6-3CA4177AC0A9}"/>
          </ac:spMkLst>
        </pc:spChg>
        <pc:spChg chg="del">
          <ac:chgData name="Crilly, Aidan J" userId="361a778c-0adc-4efb-a7e4-cc7f57e4af4c" providerId="ADAL" clId="{DF48C629-2DF5-40F5-8FD7-6275467A0624}" dt="2023-10-24T15:19:52.561" v="1096" actId="478"/>
          <ac:spMkLst>
            <pc:docMk/>
            <pc:sldMk cId="3859835423" sldId="306"/>
            <ac:spMk id="3" creationId="{8472EE47-AD71-5B1E-7316-5BA02E8D6273}"/>
          </ac:spMkLst>
        </pc:spChg>
        <pc:spChg chg="add del mod">
          <ac:chgData name="Crilly, Aidan J" userId="361a778c-0adc-4efb-a7e4-cc7f57e4af4c" providerId="ADAL" clId="{DF48C629-2DF5-40F5-8FD7-6275467A0624}" dt="2023-10-25T08:40:53.738" v="2742" actId="478"/>
          <ac:spMkLst>
            <pc:docMk/>
            <pc:sldMk cId="3859835423" sldId="306"/>
            <ac:spMk id="6" creationId="{5C3F2728-CB0A-59F5-835A-8CF1F1C2D3DB}"/>
          </ac:spMkLst>
        </pc:spChg>
        <pc:graphicFrameChg chg="add mod modGraphic">
          <ac:chgData name="Crilly, Aidan J" userId="361a778c-0adc-4efb-a7e4-cc7f57e4af4c" providerId="ADAL" clId="{DF48C629-2DF5-40F5-8FD7-6275467A0624}" dt="2023-10-25T08:50:45.384" v="3612" actId="20577"/>
          <ac:graphicFrameMkLst>
            <pc:docMk/>
            <pc:sldMk cId="3859835423" sldId="306"/>
            <ac:graphicFrameMk id="4" creationId="{ABEE1D31-366C-0B9C-DE2E-F4626988FA6B}"/>
          </ac:graphicFrameMkLst>
        </pc:graphicFrameChg>
      </pc:sldChg>
      <pc:sldChg chg="addSp delSp modSp new mod">
        <pc:chgData name="Crilly, Aidan J" userId="361a778c-0adc-4efb-a7e4-cc7f57e4af4c" providerId="ADAL" clId="{DF48C629-2DF5-40F5-8FD7-6275467A0624}" dt="2023-10-25T11:14:30.343" v="4363" actId="1076"/>
        <pc:sldMkLst>
          <pc:docMk/>
          <pc:sldMk cId="3111590068" sldId="307"/>
        </pc:sldMkLst>
        <pc:spChg chg="mod">
          <ac:chgData name="Crilly, Aidan J" userId="361a778c-0adc-4efb-a7e4-cc7f57e4af4c" providerId="ADAL" clId="{DF48C629-2DF5-40F5-8FD7-6275467A0624}" dt="2023-10-25T09:06:00.009" v="4095" actId="20577"/>
          <ac:spMkLst>
            <pc:docMk/>
            <pc:sldMk cId="3111590068" sldId="307"/>
            <ac:spMk id="2" creationId="{7FF19121-E756-1872-DD0F-0A44439954D5}"/>
          </ac:spMkLst>
        </pc:spChg>
        <pc:spChg chg="del">
          <ac:chgData name="Crilly, Aidan J" userId="361a778c-0adc-4efb-a7e4-cc7f57e4af4c" providerId="ADAL" clId="{DF48C629-2DF5-40F5-8FD7-6275467A0624}" dt="2023-10-25T09:06:02.792" v="4096" actId="478"/>
          <ac:spMkLst>
            <pc:docMk/>
            <pc:sldMk cId="3111590068" sldId="307"/>
            <ac:spMk id="3" creationId="{415DB364-D08A-E498-AA73-E6B6456E9787}"/>
          </ac:spMkLst>
        </pc:spChg>
        <pc:spChg chg="add mod">
          <ac:chgData name="Crilly, Aidan J" userId="361a778c-0adc-4efb-a7e4-cc7f57e4af4c" providerId="ADAL" clId="{DF48C629-2DF5-40F5-8FD7-6275467A0624}" dt="2023-10-25T11:14:30.343" v="4363" actId="1076"/>
          <ac:spMkLst>
            <pc:docMk/>
            <pc:sldMk cId="3111590068" sldId="307"/>
            <ac:spMk id="6" creationId="{0878859E-D3C0-D344-756C-46328C7A86BF}"/>
          </ac:spMkLst>
        </pc:spChg>
        <pc:picChg chg="add mod">
          <ac:chgData name="Crilly, Aidan J" userId="361a778c-0adc-4efb-a7e4-cc7f57e4af4c" providerId="ADAL" clId="{DF48C629-2DF5-40F5-8FD7-6275467A0624}" dt="2023-10-25T11:14:30.343" v="4363" actId="1076"/>
          <ac:picMkLst>
            <pc:docMk/>
            <pc:sldMk cId="3111590068" sldId="307"/>
            <ac:picMk id="5" creationId="{99046292-BBA8-9DA0-0995-A6B99476B77C}"/>
          </ac:picMkLst>
        </pc:picChg>
      </pc:sldChg>
      <pc:sldChg chg="addSp delSp modSp new mod">
        <pc:chgData name="Crilly, Aidan J" userId="361a778c-0adc-4efb-a7e4-cc7f57e4af4c" providerId="ADAL" clId="{DF48C629-2DF5-40F5-8FD7-6275467A0624}" dt="2023-10-25T11:16:54.081" v="4466" actId="114"/>
        <pc:sldMkLst>
          <pc:docMk/>
          <pc:sldMk cId="1887437746" sldId="308"/>
        </pc:sldMkLst>
        <pc:spChg chg="del mod">
          <ac:chgData name="Crilly, Aidan J" userId="361a778c-0adc-4efb-a7e4-cc7f57e4af4c" providerId="ADAL" clId="{DF48C629-2DF5-40F5-8FD7-6275467A0624}" dt="2023-10-25T11:15:28.266" v="4413" actId="478"/>
          <ac:spMkLst>
            <pc:docMk/>
            <pc:sldMk cId="1887437746" sldId="308"/>
            <ac:spMk id="2" creationId="{B6FAC03B-6DE5-A01F-7079-0F4C312737E0}"/>
          </ac:spMkLst>
        </pc:spChg>
        <pc:spChg chg="del">
          <ac:chgData name="Crilly, Aidan J" userId="361a778c-0adc-4efb-a7e4-cc7f57e4af4c" providerId="ADAL" clId="{DF48C629-2DF5-40F5-8FD7-6275467A0624}" dt="2023-10-25T11:14:54.052" v="4410" actId="478"/>
          <ac:spMkLst>
            <pc:docMk/>
            <pc:sldMk cId="1887437746" sldId="308"/>
            <ac:spMk id="3" creationId="{B7DFC9C4-059A-ECCD-9F10-6FC1F4B9B42C}"/>
          </ac:spMkLst>
        </pc:spChg>
        <pc:spChg chg="add mod">
          <ac:chgData name="Crilly, Aidan J" userId="361a778c-0adc-4efb-a7e4-cc7f57e4af4c" providerId="ADAL" clId="{DF48C629-2DF5-40F5-8FD7-6275467A0624}" dt="2023-10-25T11:16:54.081" v="4466" actId="114"/>
          <ac:spMkLst>
            <pc:docMk/>
            <pc:sldMk cId="1887437746" sldId="308"/>
            <ac:spMk id="7" creationId="{27C64A4A-A307-B6C6-B0EE-56A477DB7D67}"/>
          </ac:spMkLst>
        </pc:spChg>
        <pc:picChg chg="add del mod">
          <ac:chgData name="Crilly, Aidan J" userId="361a778c-0adc-4efb-a7e4-cc7f57e4af4c" providerId="ADAL" clId="{DF48C629-2DF5-40F5-8FD7-6275467A0624}" dt="2023-10-25T11:16:29.021" v="4463" actId="478"/>
          <ac:picMkLst>
            <pc:docMk/>
            <pc:sldMk cId="1887437746" sldId="308"/>
            <ac:picMk id="5" creationId="{D0A1955D-1ECE-9DE6-E824-E2CA41ECAC94}"/>
          </ac:picMkLst>
        </pc:picChg>
        <pc:picChg chg="add mod ord">
          <ac:chgData name="Crilly, Aidan J" userId="361a778c-0adc-4efb-a7e4-cc7f57e4af4c" providerId="ADAL" clId="{DF48C629-2DF5-40F5-8FD7-6275467A0624}" dt="2023-10-25T11:16:47.377" v="4464" actId="1076"/>
          <ac:picMkLst>
            <pc:docMk/>
            <pc:sldMk cId="1887437746" sldId="308"/>
            <ac:picMk id="9" creationId="{0DE6DA53-F54D-B02C-DFC7-D7BD925DFD7C}"/>
          </ac:picMkLst>
        </pc:picChg>
      </pc:sldChg>
    </pc:docChg>
  </pc:docChgLst>
  <pc:docChgLst>
    <pc:chgData name="Crilly, Aidan J" userId="361a778c-0adc-4efb-a7e4-cc7f57e4af4c" providerId="ADAL" clId="{F06B14CC-00A1-45B0-8AE2-5A5E2D3180F3}"/>
    <pc:docChg chg="undo custSel addSld modSld sldOrd">
      <pc:chgData name="Crilly, Aidan J" userId="361a778c-0adc-4efb-a7e4-cc7f57e4af4c" providerId="ADAL" clId="{F06B14CC-00A1-45B0-8AE2-5A5E2D3180F3}" dt="2022-10-04T15:47:34.252" v="1616" actId="20577"/>
      <pc:docMkLst>
        <pc:docMk/>
      </pc:docMkLst>
      <pc:sldChg chg="modSp mod">
        <pc:chgData name="Crilly, Aidan J" userId="361a778c-0adc-4efb-a7e4-cc7f57e4af4c" providerId="ADAL" clId="{F06B14CC-00A1-45B0-8AE2-5A5E2D3180F3}" dt="2022-10-04T15:39:03.086" v="1594" actId="113"/>
        <pc:sldMkLst>
          <pc:docMk/>
          <pc:sldMk cId="688894680" sldId="256"/>
        </pc:sldMkLst>
        <pc:spChg chg="mod">
          <ac:chgData name="Crilly, Aidan J" userId="361a778c-0adc-4efb-a7e4-cc7f57e4af4c" providerId="ADAL" clId="{F06B14CC-00A1-45B0-8AE2-5A5E2D3180F3}" dt="2022-10-04T15:39:03.086" v="1594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F06B14CC-00A1-45B0-8AE2-5A5E2D3180F3}" dt="2022-10-04T13:21:11.344" v="337" actId="20577"/>
        <pc:sldMkLst>
          <pc:docMk/>
          <pc:sldMk cId="2434035598" sldId="261"/>
        </pc:sldMkLst>
        <pc:spChg chg="mod">
          <ac:chgData name="Crilly, Aidan J" userId="361a778c-0adc-4efb-a7e4-cc7f57e4af4c" providerId="ADAL" clId="{F06B14CC-00A1-45B0-8AE2-5A5E2D3180F3}" dt="2022-10-04T13:21:11.344" v="337" actId="20577"/>
          <ac:spMkLst>
            <pc:docMk/>
            <pc:sldMk cId="2434035598" sldId="261"/>
            <ac:spMk id="3" creationId="{B1CC61F5-9411-4E6C-B48C-728012DE2733}"/>
          </ac:spMkLst>
        </pc:spChg>
      </pc:sldChg>
      <pc:sldChg chg="modSp new mod">
        <pc:chgData name="Crilly, Aidan J" userId="361a778c-0adc-4efb-a7e4-cc7f57e4af4c" providerId="ADAL" clId="{F06B14CC-00A1-45B0-8AE2-5A5E2D3180F3}" dt="2022-10-04T15:19:02.403" v="1325" actId="20577"/>
        <pc:sldMkLst>
          <pc:docMk/>
          <pc:sldMk cId="2354383504" sldId="262"/>
        </pc:sldMkLst>
        <pc:spChg chg="mod">
          <ac:chgData name="Crilly, Aidan J" userId="361a778c-0adc-4efb-a7e4-cc7f57e4af4c" providerId="ADAL" clId="{F06B14CC-00A1-45B0-8AE2-5A5E2D3180F3}" dt="2022-10-04T15:19:02.403" v="1325" actId="20577"/>
          <ac:spMkLst>
            <pc:docMk/>
            <pc:sldMk cId="2354383504" sldId="262"/>
            <ac:spMk id="2" creationId="{7E2FDC91-064B-49F7-8B2F-8A791E969985}"/>
          </ac:spMkLst>
        </pc:spChg>
      </pc:sldChg>
      <pc:sldChg chg="modSp new mod">
        <pc:chgData name="Crilly, Aidan J" userId="361a778c-0adc-4efb-a7e4-cc7f57e4af4c" providerId="ADAL" clId="{F06B14CC-00A1-45B0-8AE2-5A5E2D3180F3}" dt="2022-10-04T13:18:35.611" v="220" actId="20577"/>
        <pc:sldMkLst>
          <pc:docMk/>
          <pc:sldMk cId="3783025328" sldId="263"/>
        </pc:sldMkLst>
        <pc:spChg chg="mod">
          <ac:chgData name="Crilly, Aidan J" userId="361a778c-0adc-4efb-a7e4-cc7f57e4af4c" providerId="ADAL" clId="{F06B14CC-00A1-45B0-8AE2-5A5E2D3180F3}" dt="2022-10-04T13:18:35.611" v="220" actId="20577"/>
          <ac:spMkLst>
            <pc:docMk/>
            <pc:sldMk cId="3783025328" sldId="263"/>
            <ac:spMk id="2" creationId="{407C2FAB-B038-404B-935E-1718CAC945D8}"/>
          </ac:spMkLst>
        </pc:spChg>
      </pc:sldChg>
      <pc:sldChg chg="modSp new mod">
        <pc:chgData name="Crilly, Aidan J" userId="361a778c-0adc-4efb-a7e4-cc7f57e4af4c" providerId="ADAL" clId="{F06B14CC-00A1-45B0-8AE2-5A5E2D3180F3}" dt="2022-10-04T15:47:34.252" v="1616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F06B14CC-00A1-45B0-8AE2-5A5E2D3180F3}" dt="2022-10-04T15:47:34.252" v="1616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new mod">
        <pc:chgData name="Crilly, Aidan J" userId="361a778c-0adc-4efb-a7e4-cc7f57e4af4c" providerId="ADAL" clId="{F06B14CC-00A1-45B0-8AE2-5A5E2D3180F3}" dt="2022-10-04T13:20:26.171" v="294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F06B14CC-00A1-45B0-8AE2-5A5E2D3180F3}" dt="2022-10-04T13:20:26.171" v="294" actId="20577"/>
          <ac:spMkLst>
            <pc:docMk/>
            <pc:sldMk cId="2717238753" sldId="265"/>
            <ac:spMk id="2" creationId="{6E121AAA-8A69-4EEC-A644-7C203742B41B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3:28:53.124" v="610" actId="478"/>
        <pc:sldMkLst>
          <pc:docMk/>
          <pc:sldMk cId="758754169" sldId="266"/>
        </pc:sldMkLst>
        <pc:spChg chg="mod">
          <ac:chgData name="Crilly, Aidan J" userId="361a778c-0adc-4efb-a7e4-cc7f57e4af4c" providerId="ADAL" clId="{F06B14CC-00A1-45B0-8AE2-5A5E2D3180F3}" dt="2022-10-04T13:20:40.915" v="325" actId="20577"/>
          <ac:spMkLst>
            <pc:docMk/>
            <pc:sldMk cId="758754169" sldId="266"/>
            <ac:spMk id="2" creationId="{41A61984-3A8F-47A3-83F1-13C08AB0DD00}"/>
          </ac:spMkLst>
        </pc:spChg>
        <pc:spChg chg="mod">
          <ac:chgData name="Crilly, Aidan J" userId="361a778c-0adc-4efb-a7e4-cc7f57e4af4c" providerId="ADAL" clId="{F06B14CC-00A1-45B0-8AE2-5A5E2D3180F3}" dt="2022-10-04T13:27:51.336" v="608" actId="27636"/>
          <ac:spMkLst>
            <pc:docMk/>
            <pc:sldMk cId="758754169" sldId="266"/>
            <ac:spMk id="3" creationId="{F6ED931B-711D-4556-98A6-F1D2CE57727A}"/>
          </ac:spMkLst>
        </pc:spChg>
        <pc:spChg chg="add del">
          <ac:chgData name="Crilly, Aidan J" userId="361a778c-0adc-4efb-a7e4-cc7f57e4af4c" providerId="ADAL" clId="{F06B14CC-00A1-45B0-8AE2-5A5E2D3180F3}" dt="2022-10-04T13:28:53.124" v="610" actId="478"/>
          <ac:spMkLst>
            <pc:docMk/>
            <pc:sldMk cId="758754169" sldId="266"/>
            <ac:spMk id="4" creationId="{2FD750CF-E387-4B34-BE9D-3839C14026B4}"/>
          </ac:spMkLst>
        </pc:spChg>
      </pc:sldChg>
      <pc:sldChg chg="modSp new mod ord">
        <pc:chgData name="Crilly, Aidan J" userId="361a778c-0adc-4efb-a7e4-cc7f57e4af4c" providerId="ADAL" clId="{F06B14CC-00A1-45B0-8AE2-5A5E2D3180F3}" dt="2022-10-04T13:26:51.137" v="512"/>
        <pc:sldMkLst>
          <pc:docMk/>
          <pc:sldMk cId="3293588862" sldId="267"/>
        </pc:sldMkLst>
        <pc:spChg chg="mod">
          <ac:chgData name="Crilly, Aidan J" userId="361a778c-0adc-4efb-a7e4-cc7f57e4af4c" providerId="ADAL" clId="{F06B14CC-00A1-45B0-8AE2-5A5E2D3180F3}" dt="2022-10-04T13:26:41.444" v="510" actId="20577"/>
          <ac:spMkLst>
            <pc:docMk/>
            <pc:sldMk cId="3293588862" sldId="267"/>
            <ac:spMk id="2" creationId="{295A4549-142B-45A2-9492-5250423E61B5}"/>
          </ac:spMkLst>
        </pc:spChg>
      </pc:sldChg>
      <pc:sldChg chg="modSp add mod">
        <pc:chgData name="Crilly, Aidan J" userId="361a778c-0adc-4efb-a7e4-cc7f57e4af4c" providerId="ADAL" clId="{F06B14CC-00A1-45B0-8AE2-5A5E2D3180F3}" dt="2022-10-04T13:44:51.547" v="1057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F06B14CC-00A1-45B0-8AE2-5A5E2D3180F3}" dt="2022-10-04T13:44:51.547" v="1057" actId="20577"/>
          <ac:spMkLst>
            <pc:docMk/>
            <pc:sldMk cId="3796221882" sldId="268"/>
            <ac:spMk id="3" creationId="{F6ED931B-711D-4556-98A6-F1D2CE57727A}"/>
          </ac:spMkLst>
        </pc:spChg>
      </pc:sldChg>
      <pc:sldChg chg="addSp modSp add mod">
        <pc:chgData name="Crilly, Aidan J" userId="361a778c-0adc-4efb-a7e4-cc7f57e4af4c" providerId="ADAL" clId="{F06B14CC-00A1-45B0-8AE2-5A5E2D3180F3}" dt="2022-10-04T15:16:30.805" v="1291" actId="114"/>
        <pc:sldMkLst>
          <pc:docMk/>
          <pc:sldMk cId="3625143333" sldId="269"/>
        </pc:sldMkLst>
        <pc:spChg chg="mod">
          <ac:chgData name="Crilly, Aidan J" userId="361a778c-0adc-4efb-a7e4-cc7f57e4af4c" providerId="ADAL" clId="{F06B14CC-00A1-45B0-8AE2-5A5E2D3180F3}" dt="2022-10-04T15:16:30.805" v="1291" actId="114"/>
          <ac:spMkLst>
            <pc:docMk/>
            <pc:sldMk cId="3625143333" sldId="269"/>
            <ac:spMk id="3" creationId="{F6ED931B-711D-4556-98A6-F1D2CE57727A}"/>
          </ac:spMkLst>
        </pc:spChg>
        <pc:spChg chg="add mod">
          <ac:chgData name="Crilly, Aidan J" userId="361a778c-0adc-4efb-a7e4-cc7f57e4af4c" providerId="ADAL" clId="{F06B14CC-00A1-45B0-8AE2-5A5E2D3180F3}" dt="2022-10-04T14:07:46.442" v="1219" actId="1076"/>
          <ac:spMkLst>
            <pc:docMk/>
            <pc:sldMk cId="3625143333" sldId="269"/>
            <ac:spMk id="4" creationId="{2E641EDF-53B2-4204-BBB3-59E7A8291363}"/>
          </ac:spMkLst>
        </pc:spChg>
      </pc:sldChg>
      <pc:sldChg chg="addSp delSp modSp add mod">
        <pc:chgData name="Crilly, Aidan J" userId="361a778c-0adc-4efb-a7e4-cc7f57e4af4c" providerId="ADAL" clId="{F06B14CC-00A1-45B0-8AE2-5A5E2D3180F3}" dt="2022-10-04T15:10:30.833" v="1289" actId="20577"/>
        <pc:sldMkLst>
          <pc:docMk/>
          <pc:sldMk cId="2879563208" sldId="270"/>
        </pc:sldMkLst>
        <pc:spChg chg="mod">
          <ac:chgData name="Crilly, Aidan J" userId="361a778c-0adc-4efb-a7e4-cc7f57e4af4c" providerId="ADAL" clId="{F06B14CC-00A1-45B0-8AE2-5A5E2D3180F3}" dt="2022-10-04T15:10:03.022" v="1250" actId="1076"/>
          <ac:spMkLst>
            <pc:docMk/>
            <pc:sldMk cId="2879563208" sldId="270"/>
            <ac:spMk id="3" creationId="{F6ED931B-711D-4556-98A6-F1D2CE57727A}"/>
          </ac:spMkLst>
        </pc:spChg>
        <pc:spChg chg="del">
          <ac:chgData name="Crilly, Aidan J" userId="361a778c-0adc-4efb-a7e4-cc7f57e4af4c" providerId="ADAL" clId="{F06B14CC-00A1-45B0-8AE2-5A5E2D3180F3}" dt="2022-10-04T14:09:52.223" v="1222" actId="478"/>
          <ac:spMkLst>
            <pc:docMk/>
            <pc:sldMk cId="2879563208" sldId="270"/>
            <ac:spMk id="4" creationId="{2E641EDF-53B2-4204-BBB3-59E7A8291363}"/>
          </ac:spMkLst>
        </pc:spChg>
        <pc:spChg chg="add mod">
          <ac:chgData name="Crilly, Aidan J" userId="361a778c-0adc-4efb-a7e4-cc7f57e4af4c" providerId="ADAL" clId="{F06B14CC-00A1-45B0-8AE2-5A5E2D3180F3}" dt="2022-10-04T15:10:18.902" v="1267" actId="1076"/>
          <ac:spMkLst>
            <pc:docMk/>
            <pc:sldMk cId="2879563208" sldId="270"/>
            <ac:spMk id="11" creationId="{3A67D1FC-C494-4CBD-9BCA-5BB3A70AFF39}"/>
          </ac:spMkLst>
        </pc:spChg>
        <pc:spChg chg="add mod">
          <ac:chgData name="Crilly, Aidan J" userId="361a778c-0adc-4efb-a7e4-cc7f57e4af4c" providerId="ADAL" clId="{F06B14CC-00A1-45B0-8AE2-5A5E2D3180F3}" dt="2022-10-04T15:10:30.833" v="1289" actId="20577"/>
          <ac:spMkLst>
            <pc:docMk/>
            <pc:sldMk cId="2879563208" sldId="270"/>
            <ac:spMk id="12" creationId="{6858EA6A-AF16-4BD0-A7FD-76B5806A28DD}"/>
          </ac:spMkLst>
        </pc:spChg>
        <pc:picChg chg="add del mod">
          <ac:chgData name="Crilly, Aidan J" userId="361a778c-0adc-4efb-a7e4-cc7f57e4af4c" providerId="ADAL" clId="{F06B14CC-00A1-45B0-8AE2-5A5E2D3180F3}" dt="2022-10-04T15:08:56.986" v="1229" actId="478"/>
          <ac:picMkLst>
            <pc:docMk/>
            <pc:sldMk cId="2879563208" sldId="270"/>
            <ac:picMk id="6" creationId="{7DEADE41-242D-4EF2-8E5B-34C7249D9D38}"/>
          </ac:picMkLst>
        </pc:picChg>
        <pc:picChg chg="add mod">
          <ac:chgData name="Crilly, Aidan J" userId="361a778c-0adc-4efb-a7e4-cc7f57e4af4c" providerId="ADAL" clId="{F06B14CC-00A1-45B0-8AE2-5A5E2D3180F3}" dt="2022-10-04T15:09:59.121" v="1249" actId="1036"/>
          <ac:picMkLst>
            <pc:docMk/>
            <pc:sldMk cId="2879563208" sldId="270"/>
            <ac:picMk id="8" creationId="{A945310C-6385-4A98-A70C-14F05F8BA649}"/>
          </ac:picMkLst>
        </pc:picChg>
        <pc:picChg chg="add mod">
          <ac:chgData name="Crilly, Aidan J" userId="361a778c-0adc-4efb-a7e4-cc7f57e4af4c" providerId="ADAL" clId="{F06B14CC-00A1-45B0-8AE2-5A5E2D3180F3}" dt="2022-10-04T15:09:58.065" v="1247" actId="1036"/>
          <ac:picMkLst>
            <pc:docMk/>
            <pc:sldMk cId="2879563208" sldId="270"/>
            <ac:picMk id="10" creationId="{FEE50E3C-F320-4B84-B181-7A298223DCF1}"/>
          </ac:picMkLst>
        </pc:picChg>
      </pc:sldChg>
      <pc:sldChg chg="modSp new mod">
        <pc:chgData name="Crilly, Aidan J" userId="361a778c-0adc-4efb-a7e4-cc7f57e4af4c" providerId="ADAL" clId="{F06B14CC-00A1-45B0-8AE2-5A5E2D3180F3}" dt="2022-10-04T15:18:27.794" v="1323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F06B14CC-00A1-45B0-8AE2-5A5E2D3180F3}" dt="2022-10-04T15:18:27.794" v="1323" actId="20577"/>
          <ac:spMkLst>
            <pc:docMk/>
            <pc:sldMk cId="3613519088" sldId="271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19:06.483" v="1327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F06B14CC-00A1-45B0-8AE2-5A5E2D3180F3}" dt="2022-10-04T15:19:06.483" v="1327" actId="20577"/>
          <ac:spMkLst>
            <pc:docMk/>
            <pc:sldMk cId="447678576" sldId="272"/>
            <ac:spMk id="2" creationId="{7E2FDC91-064B-49F7-8B2F-8A791E969985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5:32:36.983" v="1370" actId="1076"/>
        <pc:sldMkLst>
          <pc:docMk/>
          <pc:sldMk cId="1156559055" sldId="273"/>
        </pc:sldMkLst>
        <pc:spChg chg="mod">
          <ac:chgData name="Crilly, Aidan J" userId="361a778c-0adc-4efb-a7e4-cc7f57e4af4c" providerId="ADAL" clId="{F06B14CC-00A1-45B0-8AE2-5A5E2D3180F3}" dt="2022-10-04T15:32:06.162" v="1361" actId="20577"/>
          <ac:spMkLst>
            <pc:docMk/>
            <pc:sldMk cId="1156559055" sldId="273"/>
            <ac:spMk id="2" creationId="{CB9B4969-0B1A-4277-A4B9-4236B0753299}"/>
          </ac:spMkLst>
        </pc:spChg>
        <pc:spChg chg="del mod">
          <ac:chgData name="Crilly, Aidan J" userId="361a778c-0adc-4efb-a7e4-cc7f57e4af4c" providerId="ADAL" clId="{F06B14CC-00A1-45B0-8AE2-5A5E2D3180F3}" dt="2022-10-04T15:32:16.660" v="1366" actId="478"/>
          <ac:spMkLst>
            <pc:docMk/>
            <pc:sldMk cId="1156559055" sldId="273"/>
            <ac:spMk id="3" creationId="{894960F1-47EF-40F1-9DF3-705CD6912A4F}"/>
          </ac:spMkLst>
        </pc:spChg>
        <pc:picChg chg="add mod">
          <ac:chgData name="Crilly, Aidan J" userId="361a778c-0adc-4efb-a7e4-cc7f57e4af4c" providerId="ADAL" clId="{F06B14CC-00A1-45B0-8AE2-5A5E2D3180F3}" dt="2022-10-04T15:32:15.007" v="1365" actId="1076"/>
          <ac:picMkLst>
            <pc:docMk/>
            <pc:sldMk cId="1156559055" sldId="273"/>
            <ac:picMk id="5" creationId="{C47588EA-9F5F-4402-9A91-30E644AA9E5C}"/>
          </ac:picMkLst>
        </pc:picChg>
        <pc:picChg chg="add mod">
          <ac:chgData name="Crilly, Aidan J" userId="361a778c-0adc-4efb-a7e4-cc7f57e4af4c" providerId="ADAL" clId="{F06B14CC-00A1-45B0-8AE2-5A5E2D3180F3}" dt="2022-10-04T15:32:36.983" v="1370" actId="1076"/>
          <ac:picMkLst>
            <pc:docMk/>
            <pc:sldMk cId="1156559055" sldId="273"/>
            <ac:picMk id="7" creationId="{6ABF04F4-2CA6-4118-BA59-99A496BEB91C}"/>
          </ac:picMkLst>
        </pc:picChg>
      </pc:sldChg>
      <pc:sldChg chg="modSp add mod">
        <pc:chgData name="Crilly, Aidan J" userId="361a778c-0adc-4efb-a7e4-cc7f57e4af4c" providerId="ADAL" clId="{F06B14CC-00A1-45B0-8AE2-5A5E2D3180F3}" dt="2022-10-04T15:33:27.460" v="1399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F06B14CC-00A1-45B0-8AE2-5A5E2D3180F3}" dt="2022-10-04T15:33:27.460" v="1399" actId="20577"/>
          <ac:spMkLst>
            <pc:docMk/>
            <pc:sldMk cId="2301948063" sldId="274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3:38.274" v="1424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F06B14CC-00A1-45B0-8AE2-5A5E2D3180F3}" dt="2022-10-04T15:33:38.274" v="1424" actId="20577"/>
          <ac:spMkLst>
            <pc:docMk/>
            <pc:sldMk cId="1948519905" sldId="275"/>
            <ac:spMk id="2" creationId="{354790B6-71C6-4170-911A-650948A6DE95}"/>
          </ac:spMkLst>
        </pc:spChg>
      </pc:sldChg>
      <pc:sldChg chg="modSp new mod">
        <pc:chgData name="Crilly, Aidan J" userId="361a778c-0adc-4efb-a7e4-cc7f57e4af4c" providerId="ADAL" clId="{F06B14CC-00A1-45B0-8AE2-5A5E2D3180F3}" dt="2022-10-04T15:33:45.595" v="1440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F06B14CC-00A1-45B0-8AE2-5A5E2D3180F3}" dt="2022-10-04T15:33:45.595" v="1440" actId="20577"/>
          <ac:spMkLst>
            <pc:docMk/>
            <pc:sldMk cId="395367927" sldId="276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31.371" v="1476" actId="20577"/>
        <pc:sldMkLst>
          <pc:docMk/>
          <pc:sldMk cId="2092743283" sldId="277"/>
        </pc:sldMkLst>
        <pc:spChg chg="mod">
          <ac:chgData name="Crilly, Aidan J" userId="361a778c-0adc-4efb-a7e4-cc7f57e4af4c" providerId="ADAL" clId="{F06B14CC-00A1-45B0-8AE2-5A5E2D3180F3}" dt="2022-10-04T15:34:31.371" v="1476" actId="20577"/>
          <ac:spMkLst>
            <pc:docMk/>
            <pc:sldMk cId="2092743283" sldId="277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42.756" v="1510" actId="20577"/>
        <pc:sldMkLst>
          <pc:docMk/>
          <pc:sldMk cId="2269329678" sldId="278"/>
        </pc:sldMkLst>
        <pc:spChg chg="mod">
          <ac:chgData name="Crilly, Aidan J" userId="361a778c-0adc-4efb-a7e4-cc7f57e4af4c" providerId="ADAL" clId="{F06B14CC-00A1-45B0-8AE2-5A5E2D3180F3}" dt="2022-10-04T15:34:42.756" v="1510" actId="20577"/>
          <ac:spMkLst>
            <pc:docMk/>
            <pc:sldMk cId="2269329678" sldId="278"/>
            <ac:spMk id="2" creationId="{354790B6-71C6-4170-911A-650948A6DE95}"/>
          </ac:spMkLst>
        </pc:spChg>
      </pc:sldChg>
      <pc:sldChg chg="add">
        <pc:chgData name="Crilly, Aidan J" userId="361a778c-0adc-4efb-a7e4-cc7f57e4af4c" providerId="ADAL" clId="{F06B14CC-00A1-45B0-8AE2-5A5E2D3180F3}" dt="2022-10-04T15:34:50.801" v="1511" actId="2890"/>
        <pc:sldMkLst>
          <pc:docMk/>
          <pc:sldMk cId="437139532" sldId="279"/>
        </pc:sldMkLst>
      </pc:sldChg>
      <pc:sldChg chg="add">
        <pc:chgData name="Crilly, Aidan J" userId="361a778c-0adc-4efb-a7e4-cc7f57e4af4c" providerId="ADAL" clId="{F06B14CC-00A1-45B0-8AE2-5A5E2D3180F3}" dt="2022-10-04T15:35:11.574" v="1512" actId="2890"/>
        <pc:sldMkLst>
          <pc:docMk/>
          <pc:sldMk cId="1458819388" sldId="280"/>
        </pc:sldMkLst>
      </pc:sldChg>
      <pc:sldChg chg="add">
        <pc:chgData name="Crilly, Aidan J" userId="361a778c-0adc-4efb-a7e4-cc7f57e4af4c" providerId="ADAL" clId="{F06B14CC-00A1-45B0-8AE2-5A5E2D3180F3}" dt="2022-10-04T15:35:14.628" v="1513" actId="2890"/>
        <pc:sldMkLst>
          <pc:docMk/>
          <pc:sldMk cId="2771550203" sldId="281"/>
        </pc:sldMkLst>
      </pc:sldChg>
      <pc:sldChg chg="modSp add mod">
        <pc:chgData name="Crilly, Aidan J" userId="361a778c-0adc-4efb-a7e4-cc7f57e4af4c" providerId="ADAL" clId="{F06B14CC-00A1-45B0-8AE2-5A5E2D3180F3}" dt="2022-10-04T15:35:23.178" v="1525" actId="20577"/>
        <pc:sldMkLst>
          <pc:docMk/>
          <pc:sldMk cId="2866805774" sldId="282"/>
        </pc:sldMkLst>
        <pc:spChg chg="mod">
          <ac:chgData name="Crilly, Aidan J" userId="361a778c-0adc-4efb-a7e4-cc7f57e4af4c" providerId="ADAL" clId="{F06B14CC-00A1-45B0-8AE2-5A5E2D3180F3}" dt="2022-10-04T15:35:23.178" v="1525" actId="20577"/>
          <ac:spMkLst>
            <pc:docMk/>
            <pc:sldMk cId="2866805774" sldId="282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5:37.059" v="1547" actId="20577"/>
        <pc:sldMkLst>
          <pc:docMk/>
          <pc:sldMk cId="2573598066" sldId="283"/>
        </pc:sldMkLst>
        <pc:spChg chg="mod">
          <ac:chgData name="Crilly, Aidan J" userId="361a778c-0adc-4efb-a7e4-cc7f57e4af4c" providerId="ADAL" clId="{F06B14CC-00A1-45B0-8AE2-5A5E2D3180F3}" dt="2022-10-04T15:35:37.059" v="1547" actId="20577"/>
          <ac:spMkLst>
            <pc:docMk/>
            <pc:sldMk cId="2573598066" sldId="283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6:10.634" v="1575" actId="20577"/>
        <pc:sldMkLst>
          <pc:docMk/>
          <pc:sldMk cId="439922732" sldId="284"/>
        </pc:sldMkLst>
        <pc:spChg chg="mod">
          <ac:chgData name="Crilly, Aidan J" userId="361a778c-0adc-4efb-a7e4-cc7f57e4af4c" providerId="ADAL" clId="{F06B14CC-00A1-45B0-8AE2-5A5E2D3180F3}" dt="2022-10-04T15:36:10.634" v="1575" actId="20577"/>
          <ac:spMkLst>
            <pc:docMk/>
            <pc:sldMk cId="439922732" sldId="284"/>
            <ac:spMk id="2" creationId="{354790B6-71C6-4170-911A-650948A6DE95}"/>
          </ac:spMkLst>
        </pc:spChg>
      </pc:sldChg>
    </pc:docChg>
  </pc:docChgLst>
  <pc:docChgLst>
    <pc:chgData name="Crilly, Aidan J" userId="361a778c-0adc-4efb-a7e4-cc7f57e4af4c" providerId="ADAL" clId="{8C2793A7-E3A1-42BF-A102-501FD74DCEFE}"/>
    <pc:docChg chg="undo custSel addSld modSld">
      <pc:chgData name="Crilly, Aidan J" userId="361a778c-0adc-4efb-a7e4-cc7f57e4af4c" providerId="ADAL" clId="{8C2793A7-E3A1-42BF-A102-501FD74DCEFE}" dt="2023-01-23T12:07:11.622" v="4458" actId="1076"/>
      <pc:docMkLst>
        <pc:docMk/>
      </pc:docMkLst>
      <pc:sldChg chg="modSp mod">
        <pc:chgData name="Crilly, Aidan J" userId="361a778c-0adc-4efb-a7e4-cc7f57e4af4c" providerId="ADAL" clId="{8C2793A7-E3A1-42BF-A102-501FD74DCEFE}" dt="2023-01-18T13:27:34.728" v="3128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8C2793A7-E3A1-42BF-A102-501FD74DCEFE}" dt="2023-01-18T13:27:34.728" v="3128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addSp modSp mod">
        <pc:chgData name="Crilly, Aidan J" userId="361a778c-0adc-4efb-a7e4-cc7f57e4af4c" providerId="ADAL" clId="{8C2793A7-E3A1-42BF-A102-501FD74DCEFE}" dt="2023-01-16T10:58:28.113" v="432" actId="1076"/>
        <pc:sldMkLst>
          <pc:docMk/>
          <pc:sldMk cId="4134452053" sldId="258"/>
        </pc:sldMkLst>
        <pc:spChg chg="mod">
          <ac:chgData name="Crilly, Aidan J" userId="361a778c-0adc-4efb-a7e4-cc7f57e4af4c" providerId="ADAL" clId="{8C2793A7-E3A1-42BF-A102-501FD74DCEFE}" dt="2023-01-16T10:49:48.175" v="140" actId="313"/>
          <ac:spMkLst>
            <pc:docMk/>
            <pc:sldMk cId="4134452053" sldId="258"/>
            <ac:spMk id="2" creationId="{764D9C12-01DE-4A42-AD9E-D6D39D7B4F9E}"/>
          </ac:spMkLst>
        </pc:spChg>
        <pc:spChg chg="mod">
          <ac:chgData name="Crilly, Aidan J" userId="361a778c-0adc-4efb-a7e4-cc7f57e4af4c" providerId="ADAL" clId="{8C2793A7-E3A1-42BF-A102-501FD74DCEFE}" dt="2023-01-16T10:55:48.450" v="414" actId="20577"/>
          <ac:spMkLst>
            <pc:docMk/>
            <pc:sldMk cId="4134452053" sldId="258"/>
            <ac:spMk id="3" creationId="{646059BB-09E0-4F99-A6C4-9AD2680442D8}"/>
          </ac:spMkLst>
        </pc:spChg>
        <pc:picChg chg="add mod">
          <ac:chgData name="Crilly, Aidan J" userId="361a778c-0adc-4efb-a7e4-cc7f57e4af4c" providerId="ADAL" clId="{8C2793A7-E3A1-42BF-A102-501FD74DCEFE}" dt="2023-01-16T10:58:28.113" v="432" actId="1076"/>
          <ac:picMkLst>
            <pc:docMk/>
            <pc:sldMk cId="4134452053" sldId="258"/>
            <ac:picMk id="1026" creationId="{8FACDB4D-B46B-2CA8-ED16-9995E4A0950F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7:10.875" v="1722" actId="14100"/>
        <pc:sldMkLst>
          <pc:docMk/>
          <pc:sldMk cId="1889389026" sldId="259"/>
        </pc:sldMkLst>
        <pc:spChg chg="mod">
          <ac:chgData name="Crilly, Aidan J" userId="361a778c-0adc-4efb-a7e4-cc7f57e4af4c" providerId="ADAL" clId="{8C2793A7-E3A1-42BF-A102-501FD74DCEFE}" dt="2023-01-16T11:27:10.875" v="1722" actId="14100"/>
          <ac:spMkLst>
            <pc:docMk/>
            <pc:sldMk cId="1889389026" sldId="259"/>
            <ac:spMk id="3" creationId="{A444BBCF-89DE-48C7-8C12-8502FDF4ED4A}"/>
          </ac:spMkLst>
        </pc:spChg>
        <pc:picChg chg="add mod">
          <ac:chgData name="Crilly, Aidan J" userId="361a778c-0adc-4efb-a7e4-cc7f57e4af4c" providerId="ADAL" clId="{8C2793A7-E3A1-42BF-A102-501FD74DCEFE}" dt="2023-01-16T11:27:08.083" v="1721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11:37.298" v="1190" actId="1076"/>
        <pc:sldMkLst>
          <pc:docMk/>
          <pc:sldMk cId="3783025328" sldId="263"/>
        </pc:sldMkLst>
        <pc:spChg chg="mod">
          <ac:chgData name="Crilly, Aidan J" userId="361a778c-0adc-4efb-a7e4-cc7f57e4af4c" providerId="ADAL" clId="{8C2793A7-E3A1-42BF-A102-501FD74DCEFE}" dt="2023-01-16T11:04:28.774" v="852" actId="20577"/>
          <ac:spMkLst>
            <pc:docMk/>
            <pc:sldMk cId="3783025328" sldId="263"/>
            <ac:spMk id="3" creationId="{70219DA4-B6E4-436B-BF76-422AECE512B8}"/>
          </ac:spMkLst>
        </pc:sp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0" creationId="{23A8A1C0-5CB2-D6EE-DDFA-74CFE85A969B}"/>
          </ac:picMkLst>
        </pc:pic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2:47.533" v="1600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8C2793A7-E3A1-42BF-A102-501FD74DCEFE}" dt="2023-01-16T11:22:47.533" v="1600" actId="20577"/>
          <ac:spMkLst>
            <pc:docMk/>
            <pc:sldMk cId="3613519088" sldId="271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19:45.706" v="1400" actId="403"/>
          <ac:spMkLst>
            <pc:docMk/>
            <pc:sldMk cId="3613519088" sldId="271"/>
            <ac:spMk id="6" creationId="{3EF278B4-D318-53D3-C189-E31D6C105230}"/>
          </ac:spMkLst>
        </pc:spChg>
        <pc:spChg chg="add mod">
          <ac:chgData name="Crilly, Aidan J" userId="361a778c-0adc-4efb-a7e4-cc7f57e4af4c" providerId="ADAL" clId="{8C2793A7-E3A1-42BF-A102-501FD74DCEFE}" dt="2023-01-16T11:22:28.443" v="1537" actId="1076"/>
          <ac:spMkLst>
            <pc:docMk/>
            <pc:sldMk cId="3613519088" sldId="271"/>
            <ac:spMk id="7" creationId="{CA9D7482-F534-A549-845C-17E82ED6F6CF}"/>
          </ac:spMkLst>
        </pc:spChg>
        <pc:picChg chg="add mod">
          <ac:chgData name="Crilly, Aidan J" userId="361a778c-0adc-4efb-a7e4-cc7f57e4af4c" providerId="ADAL" clId="{8C2793A7-E3A1-42BF-A102-501FD74DCEFE}" dt="2023-01-16T11:14:37.634" v="1197" actId="1076"/>
          <ac:picMkLst>
            <pc:docMk/>
            <pc:sldMk cId="3613519088" sldId="271"/>
            <ac:picMk id="5" creationId="{A24E9780-365C-971B-5BB4-D8A0D733A929}"/>
          </ac:picMkLst>
        </pc:picChg>
        <pc:picChg chg="add mod">
          <ac:chgData name="Crilly, Aidan J" userId="361a778c-0adc-4efb-a7e4-cc7f57e4af4c" providerId="ADAL" clId="{8C2793A7-E3A1-42BF-A102-501FD74DCEFE}" dt="2023-01-16T11:13:16.802" v="1192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2:07:11.622" v="4458" actId="1076"/>
        <pc:sldMkLst>
          <pc:docMk/>
          <pc:sldMk cId="1156559055" sldId="273"/>
        </pc:sldMkLst>
        <pc:spChg chg="add mod">
          <ac:chgData name="Crilly, Aidan J" userId="361a778c-0adc-4efb-a7e4-cc7f57e4af4c" providerId="ADAL" clId="{8C2793A7-E3A1-42BF-A102-501FD74DCEFE}" dt="2023-01-23T12:05:32.125" v="4448" actId="1076"/>
          <ac:spMkLst>
            <pc:docMk/>
            <pc:sldMk cId="1156559055" sldId="273"/>
            <ac:spMk id="9" creationId="{0F355337-1414-F35F-DE73-01A8A996C480}"/>
          </ac:spMkLst>
        </pc:spChg>
        <pc:picChg chg="add mod">
          <ac:chgData name="Crilly, Aidan J" userId="361a778c-0adc-4efb-a7e4-cc7f57e4af4c" providerId="ADAL" clId="{8C2793A7-E3A1-42BF-A102-501FD74DCEFE}" dt="2023-01-23T12:04:23.150" v="4330" actId="1076"/>
          <ac:picMkLst>
            <pc:docMk/>
            <pc:sldMk cId="1156559055" sldId="273"/>
            <ac:picMk id="4" creationId="{582DDD61-76F3-E5EC-E30A-45353A46AD97}"/>
          </ac:picMkLst>
        </pc:picChg>
        <pc:picChg chg="del">
          <ac:chgData name="Crilly, Aidan J" userId="361a778c-0adc-4efb-a7e4-cc7f57e4af4c" providerId="ADAL" clId="{8C2793A7-E3A1-42BF-A102-501FD74DCEFE}" dt="2023-01-23T12:03:22.854" v="4323" actId="478"/>
          <ac:picMkLst>
            <pc:docMk/>
            <pc:sldMk cId="1156559055" sldId="273"/>
            <ac:picMk id="5" creationId="{C47588EA-9F5F-4402-9A91-30E644AA9E5C}"/>
          </ac:picMkLst>
        </pc:picChg>
        <pc:picChg chg="del">
          <ac:chgData name="Crilly, Aidan J" userId="361a778c-0adc-4efb-a7e4-cc7f57e4af4c" providerId="ADAL" clId="{8C2793A7-E3A1-42BF-A102-501FD74DCEFE}" dt="2023-01-23T12:03:26.838" v="4326" actId="478"/>
          <ac:picMkLst>
            <pc:docMk/>
            <pc:sldMk cId="1156559055" sldId="273"/>
            <ac:picMk id="7" creationId="{6ABF04F4-2CA6-4118-BA59-99A496BEB91C}"/>
          </ac:picMkLst>
        </pc:picChg>
        <pc:picChg chg="add del mod">
          <ac:chgData name="Crilly, Aidan J" userId="361a778c-0adc-4efb-a7e4-cc7f57e4af4c" providerId="ADAL" clId="{8C2793A7-E3A1-42BF-A102-501FD74DCEFE}" dt="2023-01-23T12:05:59.158" v="4449" actId="478"/>
          <ac:picMkLst>
            <pc:docMk/>
            <pc:sldMk cId="1156559055" sldId="273"/>
            <ac:picMk id="8" creationId="{2E726AEC-790D-FBE9-C642-01C189726A31}"/>
          </ac:picMkLst>
        </pc:picChg>
        <pc:picChg chg="add del mod">
          <ac:chgData name="Crilly, Aidan J" userId="361a778c-0adc-4efb-a7e4-cc7f57e4af4c" providerId="ADAL" clId="{8C2793A7-E3A1-42BF-A102-501FD74DCEFE}" dt="2023-01-23T12:07:05.709" v="4454" actId="478"/>
          <ac:picMkLst>
            <pc:docMk/>
            <pc:sldMk cId="1156559055" sldId="273"/>
            <ac:picMk id="11" creationId="{35544050-88E3-95F5-88D8-9B071EB9501C}"/>
          </ac:picMkLst>
        </pc:picChg>
        <pc:picChg chg="add mod">
          <ac:chgData name="Crilly, Aidan J" userId="361a778c-0adc-4efb-a7e4-cc7f57e4af4c" providerId="ADAL" clId="{8C2793A7-E3A1-42BF-A102-501FD74DCEFE}" dt="2023-01-23T12:07:11.622" v="4458" actId="1076"/>
          <ac:picMkLst>
            <pc:docMk/>
            <pc:sldMk cId="1156559055" sldId="273"/>
            <ac:picMk id="13" creationId="{1D7BC077-19AA-2C2E-35D2-AF80FCD42F4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8T14:00:49.533" v="3174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8C2793A7-E3A1-42BF-A102-501FD74DCEFE}" dt="2023-01-18T14:00:49.533" v="3174" actId="20577"/>
          <ac:spMkLst>
            <pc:docMk/>
            <pc:sldMk cId="2301948063" sldId="274"/>
            <ac:spMk id="3" creationId="{6FE99EDD-ED33-4337-A981-5E0D343A5302}"/>
          </ac:spMkLst>
        </pc:spChg>
        <pc:picChg chg="add del mod">
          <ac:chgData name="Crilly, Aidan J" userId="361a778c-0adc-4efb-a7e4-cc7f57e4af4c" providerId="ADAL" clId="{8C2793A7-E3A1-42BF-A102-501FD74DCEFE}" dt="2023-01-18T13:58:35.824" v="3136" actId="478"/>
          <ac:picMkLst>
            <pc:docMk/>
            <pc:sldMk cId="2301948063" sldId="274"/>
            <ac:picMk id="5" creationId="{107AB93B-BA20-AE13-F3E1-E83F84C47EDC}"/>
          </ac:picMkLst>
        </pc:picChg>
        <pc:picChg chg="add mod">
          <ac:chgData name="Crilly, Aidan J" userId="361a778c-0adc-4efb-a7e4-cc7f57e4af4c" providerId="ADAL" clId="{8C2793A7-E3A1-42BF-A102-501FD74DCEFE}" dt="2023-01-18T14:00:14.149" v="3143" actId="1076"/>
          <ac:picMkLst>
            <pc:docMk/>
            <pc:sldMk cId="2301948063" sldId="274"/>
            <ac:picMk id="7" creationId="{16E4D5FE-7248-53A0-FE78-CE6338B9A7F6}"/>
          </ac:picMkLst>
        </pc:picChg>
        <pc:picChg chg="add del">
          <ac:chgData name="Crilly, Aidan J" userId="361a778c-0adc-4efb-a7e4-cc7f57e4af4c" providerId="ADAL" clId="{8C2793A7-E3A1-42BF-A102-501FD74DCEFE}" dt="2023-01-16T11:26:41.102" v="1715" actId="21"/>
          <ac:picMkLst>
            <pc:docMk/>
            <pc:sldMk cId="2301948063" sldId="274"/>
            <ac:picMk id="6146" creationId="{169A76AD-BFD7-8BFA-7D8E-43B17112899D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1:10:45.109" v="3790" actId="1076"/>
        <pc:sldMkLst>
          <pc:docMk/>
          <pc:sldMk cId="1948519905" sldId="275"/>
        </pc:sldMkLst>
        <pc:spChg chg="mod">
          <ac:chgData name="Crilly, Aidan J" userId="361a778c-0adc-4efb-a7e4-cc7f57e4af4c" providerId="ADAL" clId="{8C2793A7-E3A1-42BF-A102-501FD74DCEFE}" dt="2023-01-23T09:22:08.484" v="3591" actId="20577"/>
          <ac:spMkLst>
            <pc:docMk/>
            <pc:sldMk cId="1948519905" sldId="275"/>
            <ac:spMk id="2" creationId="{354790B6-71C6-4170-911A-650948A6DE95}"/>
          </ac:spMkLst>
        </pc:spChg>
        <pc:spChg chg="mod">
          <ac:chgData name="Crilly, Aidan J" userId="361a778c-0adc-4efb-a7e4-cc7f57e4af4c" providerId="ADAL" clId="{8C2793A7-E3A1-42BF-A102-501FD74DCEFE}" dt="2023-01-23T09:21:22.204" v="3554" actId="404"/>
          <ac:spMkLst>
            <pc:docMk/>
            <pc:sldMk cId="1948519905" sldId="275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09:12:13.340" v="3339" actId="20577"/>
          <ac:spMkLst>
            <pc:docMk/>
            <pc:sldMk cId="1948519905" sldId="275"/>
            <ac:spMk id="4" creationId="{B2DD9815-FC52-B97C-117E-3672647A1045}"/>
          </ac:spMkLst>
        </pc:spChg>
        <pc:picChg chg="add del mod">
          <ac:chgData name="Crilly, Aidan J" userId="361a778c-0adc-4efb-a7e4-cc7f57e4af4c" providerId="ADAL" clId="{8C2793A7-E3A1-42BF-A102-501FD74DCEFE}" dt="2023-01-23T11:06:22.732" v="3776" actId="478"/>
          <ac:picMkLst>
            <pc:docMk/>
            <pc:sldMk cId="1948519905" sldId="275"/>
            <ac:picMk id="6" creationId="{848071E7-0165-044C-4BE8-42E9729367F7}"/>
          </ac:picMkLst>
        </pc:picChg>
        <pc:picChg chg="add del mod">
          <ac:chgData name="Crilly, Aidan J" userId="361a778c-0adc-4efb-a7e4-cc7f57e4af4c" providerId="ADAL" clId="{8C2793A7-E3A1-42BF-A102-501FD74DCEFE}" dt="2023-01-23T11:08:40.246" v="3781" actId="478"/>
          <ac:picMkLst>
            <pc:docMk/>
            <pc:sldMk cId="1948519905" sldId="275"/>
            <ac:picMk id="8" creationId="{06E64243-584D-9B6B-612B-4C9BBA5F6C04}"/>
          </ac:picMkLst>
        </pc:picChg>
        <pc:picChg chg="add del mod">
          <ac:chgData name="Crilly, Aidan J" userId="361a778c-0adc-4efb-a7e4-cc7f57e4af4c" providerId="ADAL" clId="{8C2793A7-E3A1-42BF-A102-501FD74DCEFE}" dt="2023-01-23T11:09:39.626" v="3786" actId="478"/>
          <ac:picMkLst>
            <pc:docMk/>
            <pc:sldMk cId="1948519905" sldId="275"/>
            <ac:picMk id="10" creationId="{568BA571-BF9F-D7A5-0360-28080D8A9AB2}"/>
          </ac:picMkLst>
        </pc:picChg>
        <pc:picChg chg="add mod">
          <ac:chgData name="Crilly, Aidan J" userId="361a778c-0adc-4efb-a7e4-cc7f57e4af4c" providerId="ADAL" clId="{8C2793A7-E3A1-42BF-A102-501FD74DCEFE}" dt="2023-01-23T11:10:45.109" v="3790" actId="1076"/>
          <ac:picMkLst>
            <pc:docMk/>
            <pc:sldMk cId="1948519905" sldId="275"/>
            <ac:picMk id="12" creationId="{D36314A8-FCA3-912C-AFBB-66FA5AAAF31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2:09:21.183" v="2583" actId="14100"/>
        <pc:sldMkLst>
          <pc:docMk/>
          <pc:sldMk cId="395367927" sldId="276"/>
        </pc:sldMkLst>
        <pc:spChg chg="mod">
          <ac:chgData name="Crilly, Aidan J" userId="361a778c-0adc-4efb-a7e4-cc7f57e4af4c" providerId="ADAL" clId="{8C2793A7-E3A1-42BF-A102-501FD74DCEFE}" dt="2023-01-16T11:40:04.205" v="2392" actId="1076"/>
          <ac:spMkLst>
            <pc:docMk/>
            <pc:sldMk cId="395367927" sldId="276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8C2793A7-E3A1-42BF-A102-501FD74DCEFE}" dt="2023-01-16T11:39:03.884" v="2347" actId="478"/>
          <ac:spMkLst>
            <pc:docMk/>
            <pc:sldMk cId="395367927" sldId="276"/>
            <ac:spMk id="4" creationId="{33E0A392-1147-754D-FFA3-C1E1F84EF5B8}"/>
          </ac:spMkLst>
        </pc:spChg>
        <pc:spChg chg="add mod">
          <ac:chgData name="Crilly, Aidan J" userId="361a778c-0adc-4efb-a7e4-cc7f57e4af4c" providerId="ADAL" clId="{8C2793A7-E3A1-42BF-A102-501FD74DCEFE}" dt="2023-01-16T11:39:11.108" v="2349" actId="1076"/>
          <ac:spMkLst>
            <pc:docMk/>
            <pc:sldMk cId="395367927" sldId="276"/>
            <ac:spMk id="5" creationId="{FC084712-DCB1-9374-08D7-759E09E98520}"/>
          </ac:spMkLst>
        </pc:spChg>
        <pc:spChg chg="add mod">
          <ac:chgData name="Crilly, Aidan J" userId="361a778c-0adc-4efb-a7e4-cc7f57e4af4c" providerId="ADAL" clId="{8C2793A7-E3A1-42BF-A102-501FD74DCEFE}" dt="2023-01-16T11:40:49.406" v="2410" actId="14100"/>
          <ac:spMkLst>
            <pc:docMk/>
            <pc:sldMk cId="395367927" sldId="276"/>
            <ac:spMk id="10" creationId="{3B210C02-8046-C870-749F-78275DA75195}"/>
          </ac:spMkLst>
        </pc:spChg>
        <pc:spChg chg="add del mod">
          <ac:chgData name="Crilly, Aidan J" userId="361a778c-0adc-4efb-a7e4-cc7f57e4af4c" providerId="ADAL" clId="{8C2793A7-E3A1-42BF-A102-501FD74DCEFE}" dt="2023-01-16T11:39:55.516" v="2389" actId="478"/>
          <ac:spMkLst>
            <pc:docMk/>
            <pc:sldMk cId="395367927" sldId="276"/>
            <ac:spMk id="11" creationId="{EE9DDA63-853C-0B49-72E0-56B806A239A0}"/>
          </ac:spMkLst>
        </pc:spChg>
        <pc:spChg chg="add mod">
          <ac:chgData name="Crilly, Aidan J" userId="361a778c-0adc-4efb-a7e4-cc7f57e4af4c" providerId="ADAL" clId="{8C2793A7-E3A1-42BF-A102-501FD74DCEFE}" dt="2023-01-16T11:40:54.566" v="2414" actId="14100"/>
          <ac:spMkLst>
            <pc:docMk/>
            <pc:sldMk cId="395367927" sldId="276"/>
            <ac:spMk id="12" creationId="{F4540782-89E1-F52B-9E61-B30CFC958DAB}"/>
          </ac:spMkLst>
        </pc:spChg>
        <pc:spChg chg="add mod">
          <ac:chgData name="Crilly, Aidan J" userId="361a778c-0adc-4efb-a7e4-cc7f57e4af4c" providerId="ADAL" clId="{8C2793A7-E3A1-42BF-A102-501FD74DCEFE}" dt="2023-01-16T12:08:29.237" v="2569" actId="20577"/>
          <ac:spMkLst>
            <pc:docMk/>
            <pc:sldMk cId="395367927" sldId="276"/>
            <ac:spMk id="13" creationId="{0F47C722-50F4-747B-44A5-E54059169983}"/>
          </ac:spMkLst>
        </pc:spChg>
        <pc:spChg chg="add mod">
          <ac:chgData name="Crilly, Aidan J" userId="361a778c-0adc-4efb-a7e4-cc7f57e4af4c" providerId="ADAL" clId="{8C2793A7-E3A1-42BF-A102-501FD74DCEFE}" dt="2023-01-16T12:07:36.102" v="2556" actId="20577"/>
          <ac:spMkLst>
            <pc:docMk/>
            <pc:sldMk cId="395367927" sldId="276"/>
            <ac:spMk id="16" creationId="{E44ED84B-E473-BEB9-968F-8E1825573C9A}"/>
          </ac:spMkLst>
        </pc:spChg>
        <pc:spChg chg="add mod">
          <ac:chgData name="Crilly, Aidan J" userId="361a778c-0adc-4efb-a7e4-cc7f57e4af4c" providerId="ADAL" clId="{8C2793A7-E3A1-42BF-A102-501FD74DCEFE}" dt="2023-01-16T12:09:21.183" v="2583" actId="14100"/>
          <ac:spMkLst>
            <pc:docMk/>
            <pc:sldMk cId="395367927" sldId="276"/>
            <ac:spMk id="20" creationId="{BEF40C88-637D-5482-2117-C263065909D6}"/>
          </ac:spMkLst>
        </pc:spChg>
        <pc:picChg chg="add mod">
          <ac:chgData name="Crilly, Aidan J" userId="361a778c-0adc-4efb-a7e4-cc7f57e4af4c" providerId="ADAL" clId="{8C2793A7-E3A1-42BF-A102-501FD74DCEFE}" dt="2023-01-16T11:26:07.658" v="1713" actId="1076"/>
          <ac:picMkLst>
            <pc:docMk/>
            <pc:sldMk cId="395367927" sldId="276"/>
            <ac:picMk id="4098" creationId="{450CB27F-6D9F-31DE-5ECE-29919C5673B5}"/>
          </ac:picMkLst>
        </pc:picChg>
        <pc:picChg chg="add mod">
          <ac:chgData name="Crilly, Aidan J" userId="361a778c-0adc-4efb-a7e4-cc7f57e4af4c" providerId="ADAL" clId="{8C2793A7-E3A1-42BF-A102-501FD74DCEFE}" dt="2023-01-16T12:09:10.958" v="2579" actId="1076"/>
          <ac:picMkLst>
            <pc:docMk/>
            <pc:sldMk cId="395367927" sldId="276"/>
            <ac:picMk id="4100" creationId="{08D74352-E62E-5D13-75A3-EB5E43D3B9A9}"/>
          </ac:picMkLst>
        </pc:picChg>
        <pc:cxnChg chg="add mod">
          <ac:chgData name="Crilly, Aidan J" userId="361a778c-0adc-4efb-a7e4-cc7f57e4af4c" providerId="ADAL" clId="{8C2793A7-E3A1-42BF-A102-501FD74DCEFE}" dt="2023-01-16T11:39:26.998" v="2371" actId="692"/>
          <ac:cxnSpMkLst>
            <pc:docMk/>
            <pc:sldMk cId="395367927" sldId="276"/>
            <ac:cxnSpMk id="7" creationId="{C2C586F7-9180-E418-8056-BF36D8608BE9}"/>
          </ac:cxnSpMkLst>
        </pc:cxnChg>
        <pc:cxnChg chg="add del mod">
          <ac:chgData name="Crilly, Aidan J" userId="361a778c-0adc-4efb-a7e4-cc7f57e4af4c" providerId="ADAL" clId="{8C2793A7-E3A1-42BF-A102-501FD74DCEFE}" dt="2023-01-16T11:39:19.904" v="2352" actId="478"/>
          <ac:cxnSpMkLst>
            <pc:docMk/>
            <pc:sldMk cId="395367927" sldId="276"/>
            <ac:cxnSpMk id="8" creationId="{C9694E8C-B5E8-8241-1B7F-1EA935044A96}"/>
          </ac:cxnSpMkLst>
        </pc:cxnChg>
        <pc:cxnChg chg="add mod">
          <ac:chgData name="Crilly, Aidan J" userId="361a778c-0adc-4efb-a7e4-cc7f57e4af4c" providerId="ADAL" clId="{8C2793A7-E3A1-42BF-A102-501FD74DCEFE}" dt="2023-01-16T11:39:31.276" v="2373" actId="1076"/>
          <ac:cxnSpMkLst>
            <pc:docMk/>
            <pc:sldMk cId="395367927" sldId="276"/>
            <ac:cxnSpMk id="9" creationId="{F1F4FF2E-45CA-5BA2-2072-FB709D2BF042}"/>
          </ac:cxnSpMkLst>
        </pc:cxnChg>
        <pc:cxnChg chg="add mod">
          <ac:chgData name="Crilly, Aidan J" userId="361a778c-0adc-4efb-a7e4-cc7f57e4af4c" providerId="ADAL" clId="{8C2793A7-E3A1-42BF-A102-501FD74DCEFE}" dt="2023-01-16T12:09:08.175" v="2578" actId="14100"/>
          <ac:cxnSpMkLst>
            <pc:docMk/>
            <pc:sldMk cId="395367927" sldId="276"/>
            <ac:cxnSpMk id="14" creationId="{9FCFD7FE-54A3-A367-EEC9-6C72D4C80560}"/>
          </ac:cxnSpMkLst>
        </pc:cxnChg>
        <pc:cxnChg chg="add mod">
          <ac:chgData name="Crilly, Aidan J" userId="361a778c-0adc-4efb-a7e4-cc7f57e4af4c" providerId="ADAL" clId="{8C2793A7-E3A1-42BF-A102-501FD74DCEFE}" dt="2023-01-16T12:09:14.446" v="2581" actId="14100"/>
          <ac:cxnSpMkLst>
            <pc:docMk/>
            <pc:sldMk cId="395367927" sldId="276"/>
            <ac:cxnSpMk id="18" creationId="{E45859A3-1A1B-47E3-2A2E-8CE81596F082}"/>
          </ac:cxnSpMkLst>
        </pc:cxnChg>
      </pc:sldChg>
      <pc:sldChg chg="addSp modSp mod">
        <pc:chgData name="Crilly, Aidan J" userId="361a778c-0adc-4efb-a7e4-cc7f57e4af4c" providerId="ADAL" clId="{8C2793A7-E3A1-42BF-A102-501FD74DCEFE}" dt="2023-01-16T11:21:38.091" v="1484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8C2793A7-E3A1-42BF-A102-501FD74DCEFE}" dt="2023-01-16T11:20:25.544" v="1418" actId="20577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21:38.091" v="1484" actId="1076"/>
          <ac:spMkLst>
            <pc:docMk/>
            <pc:sldMk cId="2092743283" sldId="277"/>
            <ac:spMk id="4" creationId="{F9AE8109-619D-B851-33FC-58ABFF1BFF8F}"/>
          </ac:spMkLst>
        </pc:spChg>
      </pc:sldChg>
      <pc:sldChg chg="addSp modSp mod">
        <pc:chgData name="Crilly, Aidan J" userId="361a778c-0adc-4efb-a7e4-cc7f57e4af4c" providerId="ADAL" clId="{8C2793A7-E3A1-42BF-A102-501FD74DCEFE}" dt="2023-01-23T11:58:21.717" v="4322" actId="27636"/>
        <pc:sldMkLst>
          <pc:docMk/>
          <pc:sldMk cId="1458819388" sldId="280"/>
        </pc:sldMkLst>
        <pc:spChg chg="mod">
          <ac:chgData name="Crilly, Aidan J" userId="361a778c-0adc-4efb-a7e4-cc7f57e4af4c" providerId="ADAL" clId="{8C2793A7-E3A1-42BF-A102-501FD74DCEFE}" dt="2023-01-23T11:58:21.717" v="4322" actId="27636"/>
          <ac:spMkLst>
            <pc:docMk/>
            <pc:sldMk cId="1458819388" sldId="280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11:29:15.979" v="4207" actId="20577"/>
          <ac:spMkLst>
            <pc:docMk/>
            <pc:sldMk cId="1458819388" sldId="280"/>
            <ac:spMk id="4" creationId="{17CC08C4-C7FA-3BCB-C99D-591C67B268F1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7" creationId="{710C805D-E57B-1B09-FE3C-4FA3997E43A4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9" creationId="{CA27858D-0C51-6234-65FE-F795BD57FB8B}"/>
          </ac:spMkLst>
        </pc:spChg>
        <pc:picChg chg="add mod">
          <ac:chgData name="Crilly, Aidan J" userId="361a778c-0adc-4efb-a7e4-cc7f57e4af4c" providerId="ADAL" clId="{8C2793A7-E3A1-42BF-A102-501FD74DCEFE}" dt="2023-01-23T11:54:40.317" v="4215" actId="1076"/>
          <ac:picMkLst>
            <pc:docMk/>
            <pc:sldMk cId="1458819388" sldId="280"/>
            <ac:picMk id="6" creationId="{501D7ADA-6765-D7A5-0696-621572E05E8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3:38:38.390" v="3105" actId="122"/>
        <pc:sldMkLst>
          <pc:docMk/>
          <pc:sldMk cId="2771550203" sldId="281"/>
        </pc:sldMkLst>
        <pc:spChg chg="mod">
          <ac:chgData name="Crilly, Aidan J" userId="361a778c-0adc-4efb-a7e4-cc7f57e4af4c" providerId="ADAL" clId="{8C2793A7-E3A1-42BF-A102-501FD74DCEFE}" dt="2023-01-16T12:09:55.314" v="2589" actId="20577"/>
          <ac:spMkLst>
            <pc:docMk/>
            <pc:sldMk cId="2771550203" sldId="281"/>
            <ac:spMk id="2" creationId="{A1505BE9-A160-4F6E-B8A8-D1BA0296BD9A}"/>
          </ac:spMkLst>
        </pc:spChg>
        <pc:spChg chg="mod">
          <ac:chgData name="Crilly, Aidan J" userId="361a778c-0adc-4efb-a7e4-cc7f57e4af4c" providerId="ADAL" clId="{8C2793A7-E3A1-42BF-A102-501FD74DCEFE}" dt="2023-01-16T12:19:53.245" v="3016" actId="27636"/>
          <ac:spMkLst>
            <pc:docMk/>
            <pc:sldMk cId="2771550203" sldId="281"/>
            <ac:spMk id="3" creationId="{AF3C976A-C77E-4685-8B7D-BBA187396098}"/>
          </ac:spMkLst>
        </pc:spChg>
        <pc:spChg chg="add mod">
          <ac:chgData name="Crilly, Aidan J" userId="361a778c-0adc-4efb-a7e4-cc7f57e4af4c" providerId="ADAL" clId="{8C2793A7-E3A1-42BF-A102-501FD74DCEFE}" dt="2023-01-16T13:29:47.476" v="3021" actId="1076"/>
          <ac:spMkLst>
            <pc:docMk/>
            <pc:sldMk cId="2771550203" sldId="281"/>
            <ac:spMk id="4" creationId="{C133F122-8D2C-0225-D4CA-030D33D2F431}"/>
          </ac:spMkLst>
        </pc:spChg>
        <pc:spChg chg="add mod">
          <ac:chgData name="Crilly, Aidan J" userId="361a778c-0adc-4efb-a7e4-cc7f57e4af4c" providerId="ADAL" clId="{8C2793A7-E3A1-42BF-A102-501FD74DCEFE}" dt="2023-01-16T12:18:55.119" v="2987" actId="1076"/>
          <ac:spMkLst>
            <pc:docMk/>
            <pc:sldMk cId="2771550203" sldId="281"/>
            <ac:spMk id="5" creationId="{D1E4E988-FAA2-E9BC-6660-0ADC72EE3A37}"/>
          </ac:spMkLst>
        </pc:spChg>
        <pc:spChg chg="add mod">
          <ac:chgData name="Crilly, Aidan J" userId="361a778c-0adc-4efb-a7e4-cc7f57e4af4c" providerId="ADAL" clId="{8C2793A7-E3A1-42BF-A102-501FD74DCEFE}" dt="2023-01-16T13:30:21.607" v="3045" actId="20577"/>
          <ac:spMkLst>
            <pc:docMk/>
            <pc:sldMk cId="2771550203" sldId="281"/>
            <ac:spMk id="12" creationId="{D2EB6C12-87A7-1840-E09C-6EEC927E287F}"/>
          </ac:spMkLst>
        </pc:spChg>
        <pc:spChg chg="add mod">
          <ac:chgData name="Crilly, Aidan J" userId="361a778c-0adc-4efb-a7e4-cc7f57e4af4c" providerId="ADAL" clId="{8C2793A7-E3A1-42BF-A102-501FD74DCEFE}" dt="2023-01-16T13:37:39.588" v="3063" actId="1076"/>
          <ac:spMkLst>
            <pc:docMk/>
            <pc:sldMk cId="2771550203" sldId="281"/>
            <ac:spMk id="18" creationId="{CB51A229-95BC-AC98-5329-F8EF676AD323}"/>
          </ac:spMkLst>
        </pc:spChg>
        <pc:spChg chg="add mod">
          <ac:chgData name="Crilly, Aidan J" userId="361a778c-0adc-4efb-a7e4-cc7f57e4af4c" providerId="ADAL" clId="{8C2793A7-E3A1-42BF-A102-501FD74DCEFE}" dt="2023-01-16T13:37:43.688" v="3066" actId="20577"/>
          <ac:spMkLst>
            <pc:docMk/>
            <pc:sldMk cId="2771550203" sldId="281"/>
            <ac:spMk id="19" creationId="{8EC1964E-6CD5-80CF-3F95-D6AE9829B37F}"/>
          </ac:spMkLst>
        </pc:spChg>
        <pc:spChg chg="add mod">
          <ac:chgData name="Crilly, Aidan J" userId="361a778c-0adc-4efb-a7e4-cc7f57e4af4c" providerId="ADAL" clId="{8C2793A7-E3A1-42BF-A102-501FD74DCEFE}" dt="2023-01-16T13:38:16.125" v="3085" actId="20577"/>
          <ac:spMkLst>
            <pc:docMk/>
            <pc:sldMk cId="2771550203" sldId="281"/>
            <ac:spMk id="20" creationId="{935BFC29-C9A7-690A-13C9-A755451800EE}"/>
          </ac:spMkLst>
        </pc:spChg>
        <pc:spChg chg="add mod">
          <ac:chgData name="Crilly, Aidan J" userId="361a778c-0adc-4efb-a7e4-cc7f57e4af4c" providerId="ADAL" clId="{8C2793A7-E3A1-42BF-A102-501FD74DCEFE}" dt="2023-01-16T13:38:38.390" v="3105" actId="122"/>
          <ac:spMkLst>
            <pc:docMk/>
            <pc:sldMk cId="2771550203" sldId="281"/>
            <ac:spMk id="21" creationId="{A42A107C-0024-8B2C-B4AF-0C2D11EA9263}"/>
          </ac:spMkLst>
        </pc:spChg>
        <pc:picChg chg="add del">
          <ac:chgData name="Crilly, Aidan J" userId="361a778c-0adc-4efb-a7e4-cc7f57e4af4c" providerId="ADAL" clId="{8C2793A7-E3A1-42BF-A102-501FD74DCEFE}" dt="2023-01-16T12:10:27.726" v="2591" actId="478"/>
          <ac:picMkLst>
            <pc:docMk/>
            <pc:sldMk cId="2771550203" sldId="281"/>
            <ac:picMk id="8194" creationId="{6881A0D9-E156-879D-000D-D038DB94CBDB}"/>
          </ac:picMkLst>
        </pc:picChg>
        <pc:picChg chg="add mod">
          <ac:chgData name="Crilly, Aidan J" userId="361a778c-0adc-4efb-a7e4-cc7f57e4af4c" providerId="ADAL" clId="{8C2793A7-E3A1-42BF-A102-501FD74DCEFE}" dt="2023-01-16T13:37:50.220" v="3067" actId="1076"/>
          <ac:picMkLst>
            <pc:docMk/>
            <pc:sldMk cId="2771550203" sldId="281"/>
            <ac:picMk id="8196" creationId="{FEE56C3A-A98B-E08F-E79C-0842F7C076E0}"/>
          </ac:picMkLst>
        </pc:picChg>
        <pc:picChg chg="add mod">
          <ac:chgData name="Crilly, Aidan J" userId="361a778c-0adc-4efb-a7e4-cc7f57e4af4c" providerId="ADAL" clId="{8C2793A7-E3A1-42BF-A102-501FD74DCEFE}" dt="2023-01-16T13:37:11.772" v="3053" actId="1076"/>
          <ac:picMkLst>
            <pc:docMk/>
            <pc:sldMk cId="2771550203" sldId="281"/>
            <ac:picMk id="8198" creationId="{097E36F8-655A-878B-F058-DF48F468FF01}"/>
          </ac:picMkLst>
        </pc:picChg>
        <pc:cxnChg chg="add mod">
          <ac:chgData name="Crilly, Aidan J" userId="361a778c-0adc-4efb-a7e4-cc7f57e4af4c" providerId="ADAL" clId="{8C2793A7-E3A1-42BF-A102-501FD74DCEFE}" dt="2023-01-16T13:29:50.420" v="3022" actId="14100"/>
          <ac:cxnSpMkLst>
            <pc:docMk/>
            <pc:sldMk cId="2771550203" sldId="281"/>
            <ac:cxnSpMk id="7" creationId="{A369BAAF-5525-B257-7CBB-B01A7153AC43}"/>
          </ac:cxnSpMkLst>
        </pc:cxnChg>
        <pc:cxnChg chg="add mod">
          <ac:chgData name="Crilly, Aidan J" userId="361a778c-0adc-4efb-a7e4-cc7f57e4af4c" providerId="ADAL" clId="{8C2793A7-E3A1-42BF-A102-501FD74DCEFE}" dt="2023-01-16T12:18:55.119" v="2987" actId="1076"/>
          <ac:cxnSpMkLst>
            <pc:docMk/>
            <pc:sldMk cId="2771550203" sldId="281"/>
            <ac:cxnSpMk id="8" creationId="{67861B90-78AF-2381-06ED-C1E3C9E08EF5}"/>
          </ac:cxnSpMkLst>
        </pc:cxnChg>
        <pc:cxnChg chg="add mod">
          <ac:chgData name="Crilly, Aidan J" userId="361a778c-0adc-4efb-a7e4-cc7f57e4af4c" providerId="ADAL" clId="{8C2793A7-E3A1-42BF-A102-501FD74DCEFE}" dt="2023-01-16T13:30:19.937" v="3038" actId="20577"/>
          <ac:cxnSpMkLst>
            <pc:docMk/>
            <pc:sldMk cId="2771550203" sldId="281"/>
            <ac:cxnSpMk id="14" creationId="{ED8C5203-E9E6-C710-AA11-013A826373F2}"/>
          </ac:cxnSpMkLst>
        </pc:cxnChg>
      </pc:sldChg>
      <pc:sldChg chg="addSp delSp modSp new mod">
        <pc:chgData name="Crilly, Aidan J" userId="361a778c-0adc-4efb-a7e4-cc7f57e4af4c" providerId="ADAL" clId="{8C2793A7-E3A1-42BF-A102-501FD74DCEFE}" dt="2023-01-16T12:18:32.744" v="2983" actId="20577"/>
        <pc:sldMkLst>
          <pc:docMk/>
          <pc:sldMk cId="5751977" sldId="285"/>
        </pc:sldMkLst>
        <pc:spChg chg="add del mod">
          <ac:chgData name="Crilly, Aidan J" userId="361a778c-0adc-4efb-a7e4-cc7f57e4af4c" providerId="ADAL" clId="{8C2793A7-E3A1-42BF-A102-501FD74DCEFE}" dt="2023-01-16T10:59:28.597" v="452" actId="20577"/>
          <ac:spMkLst>
            <pc:docMk/>
            <pc:sldMk cId="5751977" sldId="285"/>
            <ac:spMk id="2" creationId="{A8EF8209-9845-F50B-5DAF-52D904ECEA61}"/>
          </ac:spMkLst>
        </pc:spChg>
        <pc:spChg chg="add del mod">
          <ac:chgData name="Crilly, Aidan J" userId="361a778c-0adc-4efb-a7e4-cc7f57e4af4c" providerId="ADAL" clId="{8C2793A7-E3A1-42BF-A102-501FD74DCEFE}" dt="2023-01-16T12:18:32.744" v="2983" actId="20577"/>
          <ac:spMkLst>
            <pc:docMk/>
            <pc:sldMk cId="5751977" sldId="285"/>
            <ac:spMk id="3" creationId="{1C6A8791-663D-E60F-F801-BFA5E7D92B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DA2-2CFE-4E02-81A1-7DBDFC53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70752-0DF8-4001-84C8-2723769A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E9DB-9947-44AA-B0E7-199CAD9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DE34-51BC-440C-821C-7DCC4F6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5BD89-5C63-4E8E-9E35-912A667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C0F7-DDB1-4DA6-9149-A4FFEC49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73D4-ED04-435C-B092-904016BA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6064-2BD1-4D39-88A0-EF7B51D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DF4B-54D1-4F90-8F25-546CBF3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060C-D1C2-4463-B364-76FA1E55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A5A8F-7A69-44E5-96F8-05423800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A86E7-A228-4EB7-88C8-B2BC53C4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53C-1F34-4BB0-8AF8-4DD709A3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42C-81B2-4736-B3A2-BBF8593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26A8-9175-4364-8916-A3AF451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5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4B0-AD1C-4F00-A9E3-0DB25BD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8E8B-14C2-4300-94F7-6BE0AC4A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2745-F19E-477B-ADEB-BCEA674E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EA5-FC4C-4687-93C6-1FB58C9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075-CA1D-450F-B3FD-7DE04DE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CA4-5115-44C6-93F7-D9E3807C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CA9-F639-4D17-AB79-5EEF3F8C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8714-9536-4C2B-9468-096D82BB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7577-B878-4E82-83F8-90992E7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2895-AAA4-4A88-AE5D-9BBCE9C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3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EA74-DEC0-4819-9DDA-572BF103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C63-9D99-473D-A39F-B5B3BBB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DF7F1-4A61-4E3C-84A3-7FA2F460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7AD8F-1BA0-4ACB-A31D-2D9C503B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3726-255E-4282-B4EC-6640699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B818-3AD3-4FCE-AC5B-FBA715B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0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E3E-DA1A-44AB-815C-DCFC2B41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7EA5-E206-4683-B76D-38053F61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3785-1F8D-465C-BE44-7F82AEBA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CA447-072D-4460-BE2F-75B09EC5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40C9-991F-4222-AB38-04A9C06C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D5460-4B27-4D16-9D64-60465817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49C5D-D095-4294-AAC7-2C52B3AB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2B6C-8976-48B4-993E-04B592E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5F-1786-47C1-87A6-E467786C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238-2B07-437F-8CD6-54806058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5059-2E33-4678-B9FE-23CE6EB5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C2C7-97E3-4C0D-9370-B665516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FDC4A-DAB2-4470-8E42-7F26C7E3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A07D8-3B01-46AE-AB51-1156FD0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EA9C-DE40-42CE-AB0C-ABB93F59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D005-7631-4B2C-98C3-955E91C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F4EF-6D54-49B6-AB43-BDA64B5A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F53C-ABA2-472B-9914-0F968B8A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CF5F-F86C-4CEB-8279-9B8830E2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69155-A0B7-4819-965E-AD082359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1B84-0DE4-46A9-9BBE-5161EA8F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6FB-52E3-4908-9F87-F9726A7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7217-C01E-4CC3-B58A-A60BC063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DCF-FF70-4839-97DF-15A96912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0E85F-E220-4A86-B5BA-496DA96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02E58-E9EA-4806-A583-B7AB4B6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F635-60F0-438F-9BE1-5CBE1CA2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FB92-0634-43E4-B465-8D02B71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4454-1DD7-4698-B118-321D458B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30A3-75A8-432C-BEFB-C09E5F09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C919-CF2E-42E6-A9E9-67A213DFF6D0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A05-C352-4466-9E13-2C352515F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5-309B-4C9D-BFA9-6661D511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image" Target="../media/image811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71.png"/><Relationship Id="rId5" Type="http://schemas.openxmlformats.org/officeDocument/2006/relationships/image" Target="../media/image111.png"/><Relationship Id="rId15" Type="http://schemas.openxmlformats.org/officeDocument/2006/relationships/image" Target="../media/image210.png"/><Relationship Id="rId10" Type="http://schemas.openxmlformats.org/officeDocument/2006/relationships/image" Target="../media/image16.png"/><Relationship Id="rId4" Type="http://schemas.openxmlformats.org/officeDocument/2006/relationships/image" Target="../media/image101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25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10.png"/><Relationship Id="rId4" Type="http://schemas.openxmlformats.org/officeDocument/2006/relationships/image" Target="../media/image6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90.png"/><Relationship Id="rId4" Type="http://schemas.openxmlformats.org/officeDocument/2006/relationships/image" Target="../media/image7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arxiv.org/pdf/2302.04950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514248"/>
            <a:ext cx="10571584" cy="2899131"/>
          </a:xfrm>
        </p:spPr>
        <p:txBody>
          <a:bodyPr>
            <a:normAutofit/>
          </a:bodyPr>
          <a:lstStyle/>
          <a:p>
            <a:r>
              <a:rPr lang="en-GB" b="1" dirty="0"/>
              <a:t>Machine Learning Basics for </a:t>
            </a:r>
            <a:r>
              <a:rPr lang="en-GB" b="1" strike="sngStrike" dirty="0"/>
              <a:t>Plasma Physics</a:t>
            </a:r>
            <a:br>
              <a:rPr lang="en-GB" b="1" strike="sngStrike" dirty="0"/>
            </a:br>
            <a:r>
              <a:rPr lang="en-GB" b="1" dirty="0"/>
              <a:t>Regression and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A8849-513A-4E1D-8064-AAA6F76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3297"/>
            <a:ext cx="9144000" cy="1647278"/>
          </a:xfrm>
        </p:spPr>
        <p:txBody>
          <a:bodyPr>
            <a:normAutofit/>
          </a:bodyPr>
          <a:lstStyle/>
          <a:p>
            <a:r>
              <a:rPr lang="en-GB" sz="4000" dirty="0"/>
              <a:t>Dr Aidan Crilly</a:t>
            </a:r>
          </a:p>
          <a:p>
            <a:r>
              <a:rPr lang="en-GB" sz="2200" dirty="0"/>
              <a:t>Eric and Wendy Schmidt AI in Science Postdoctoral Fellow</a:t>
            </a:r>
          </a:p>
          <a:p>
            <a:r>
              <a:rPr lang="en-GB" sz="2200" dirty="0"/>
              <a:t>Member of Plasma Group within the Community of Natural Environment</a:t>
            </a:r>
          </a:p>
        </p:txBody>
      </p:sp>
      <p:pic>
        <p:nvPicPr>
          <p:cNvPr id="4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9157FDAD-9B62-FFBE-90AD-9F4041C5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5" y="65244"/>
            <a:ext cx="1617917" cy="15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9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C91-064B-49F7-8B2F-8A791E9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2D0F-8758-48FB-81AB-3940167E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8304" cy="4351338"/>
          </a:xfrm>
        </p:spPr>
        <p:txBody>
          <a:bodyPr/>
          <a:lstStyle/>
          <a:p>
            <a:r>
              <a:rPr lang="en-GB" dirty="0"/>
              <a:t>Least-squares spectral analysis (LSSA) is a linear regression problem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handle unequally spaced data, uncertainties and limit the mode number</a:t>
            </a:r>
          </a:p>
          <a:p>
            <a:pPr lvl="1"/>
            <a:r>
              <a:rPr lang="en-GB" dirty="0"/>
              <a:t>See Lomb-</a:t>
            </a:r>
            <a:r>
              <a:rPr lang="en-GB" dirty="0" err="1"/>
              <a:t>Scargle</a:t>
            </a:r>
            <a:r>
              <a:rPr lang="en-GB" dirty="0"/>
              <a:t> method</a:t>
            </a:r>
          </a:p>
          <a:p>
            <a:r>
              <a:rPr lang="en-GB" dirty="0"/>
              <a:t>Not formally a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/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3C2765-6755-4FE1-AC7D-C2FCC34D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6" y="0"/>
            <a:ext cx="4001899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/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7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8BDC-28BF-46DF-A005-9782BA00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1174" cy="1325563"/>
          </a:xfrm>
        </p:spPr>
        <p:txBody>
          <a:bodyPr/>
          <a:lstStyle/>
          <a:p>
            <a:r>
              <a:rPr lang="en-GB" dirty="0"/>
              <a:t>Ill-conditioned or ill-posed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While linear systems have formal solutions they can be numerical unstable, small errors on one side of the equation can lead to large errors on the other</a:t>
                </a:r>
              </a:p>
              <a:p>
                <a:r>
                  <a:rPr lang="en-GB" dirty="0"/>
                  <a:t>One possible cause is degeneracy or collinearity of input parameters, e.g. fitting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e>
                    </m:d>
                  </m:oMath>
                </a14:m>
                <a:r>
                  <a:rPr lang="en-GB" dirty="0"/>
                  <a:t>, for small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  <a:p>
                <a:r>
                  <a:rPr lang="en-GB" dirty="0"/>
                  <a:t>These problems are ‘ill-conditioned’ as quantified by the condition number of the linear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  <a:blipFill>
                <a:blip r:embed="rId2"/>
                <a:stretch>
                  <a:fillRect l="-1560" t="-3081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4BDE85E-BF88-5A14-5F28-D8B6EDE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6" y="1258088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8E22-8DBC-CFD6-BFBF-8DEA9F21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4" y="847225"/>
            <a:ext cx="4704706" cy="56456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Most commonly, Tikhonov regularisation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Lagrange multiplier on 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Other methods include truncated SVD, spectral filtering, parameter priors, and many more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  <a:blipFill>
                <a:blip r:embed="rId3"/>
                <a:stretch>
                  <a:fillRect l="-1309" t="-2604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3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177E-1DB4-4D90-9861-087B8AE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and Regularisation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Convolution is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However, deconvolution is an ill-posed 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band-limited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Many regularised solution methods for deconvolution</a:t>
                </a:r>
              </a:p>
              <a:p>
                <a:r>
                  <a:rPr lang="en-GB" dirty="0"/>
                  <a:t>We will penalise large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  <a:blipFill>
                <a:blip r:embed="rId2"/>
                <a:stretch>
                  <a:fillRect l="-1461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870D9F-9955-4D02-A037-62FF87D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32" y="1367406"/>
            <a:ext cx="3958008" cy="5490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C58E1-E7C4-451F-93F1-41864A9B8691}"/>
              </a:ext>
            </a:extLst>
          </p:cNvPr>
          <p:cNvSpPr txBox="1"/>
          <p:nvPr/>
        </p:nvSpPr>
        <p:spPr>
          <a:xfrm>
            <a:off x="5120834" y="6176963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order finite difference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36D49-417E-464F-9E7D-E4844B92DC5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788404" y="5712903"/>
            <a:ext cx="175524" cy="4640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Say we have a non-linear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As you might expect, there is no direct linear algebra solution to this non-linear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  <a:blipFill>
                <a:blip r:embed="rId2"/>
                <a:stretch>
                  <a:fillRect l="-1682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6A3B489-67A2-4437-8D5F-B5DA0253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6" y="996949"/>
            <a:ext cx="4296585" cy="44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5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549-142B-45A2-9492-5250423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GB" dirty="0"/>
                  <a:t>Iterative method for finding the root of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Minimising a function, g(x), is same as root finding its gradient function, f(x)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0D8DA6-09CC-48F0-A934-ECB72EF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18" y="1929467"/>
            <a:ext cx="5586982" cy="3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522F78-9031-4629-913B-9762A8E1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82" y="116890"/>
            <a:ext cx="1372918" cy="16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494-790E-4579-8F0B-AED30F3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aside: Newton’s Fractal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</p:spPr>
            <p:txBody>
              <a:bodyPr/>
              <a:lstStyle/>
              <a:p>
                <a:r>
                  <a:rPr lang="en-GB" dirty="0"/>
                  <a:t>Depending on starting point, one converges to a different root</a:t>
                </a:r>
              </a:p>
              <a:p>
                <a:r>
                  <a:rPr lang="en-GB" dirty="0"/>
                  <a:t>Which root you end up at can have a fractal structure!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 of Holomorphic Dynamics (cool name!)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  <a:blipFill>
                <a:blip r:embed="rId2"/>
                <a:stretch>
                  <a:fillRect l="-2249" t="-2241" r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95FE4B-2CD2-4BAB-95C2-A498C778FA79}"/>
              </a:ext>
            </a:extLst>
          </p:cNvPr>
          <p:cNvGrpSpPr/>
          <p:nvPr/>
        </p:nvGrpSpPr>
        <p:grpSpPr>
          <a:xfrm>
            <a:off x="5876096" y="1632744"/>
            <a:ext cx="6058958" cy="4544219"/>
            <a:chOff x="5876096" y="1632744"/>
            <a:chExt cx="6058958" cy="45442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F4E78C-92ED-4641-9DBF-1E4491E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96" y="1632744"/>
              <a:ext cx="6058958" cy="454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6D5CE0-1901-4BB2-BB19-D959E2E43F12}"/>
                </a:ext>
              </a:extLst>
            </p:cNvPr>
            <p:cNvSpPr/>
            <p:nvPr/>
          </p:nvSpPr>
          <p:spPr>
            <a:xfrm>
              <a:off x="10852150" y="3857625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8C9352-E45A-4133-BAC0-DF1D0ABDD15F}"/>
                </a:ext>
              </a:extLst>
            </p:cNvPr>
            <p:cNvSpPr/>
            <p:nvPr/>
          </p:nvSpPr>
          <p:spPr>
            <a:xfrm>
              <a:off x="7850533" y="2313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B28D6-64BB-496F-B7DB-0FAAD03840E0}"/>
                </a:ext>
              </a:extLst>
            </p:cNvPr>
            <p:cNvSpPr/>
            <p:nvPr/>
          </p:nvSpPr>
          <p:spPr>
            <a:xfrm>
              <a:off x="7916518" y="5361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/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b="1" dirty="0"/>
                          <m:t>1,0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/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/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224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Lets linearise for small displacements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and drop weights for simplicity: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bar>
                                        <m:bar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</m:ba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  <a:blipFill>
                <a:blip r:embed="rId2"/>
                <a:stretch>
                  <a:fillRect l="-802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/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N.B. we have approximated the Hessian as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sz="2000" dirty="0"/>
                  <a:t>, ignoring all 2</a:t>
                </a:r>
                <a:r>
                  <a:rPr lang="en-GB" sz="2000" baseline="30000" dirty="0"/>
                  <a:t>nd</a:t>
                </a:r>
                <a:r>
                  <a:rPr lang="en-GB" sz="2000" dirty="0"/>
                  <a:t> derivatives, so we can get stuck in </a:t>
                </a:r>
                <a:r>
                  <a:rPr lang="en-GB" sz="2000" dirty="0" err="1"/>
                  <a:t>saddlepoints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blipFill>
                <a:blip r:embed="rId3"/>
                <a:stretch>
                  <a:fillRect l="-564" t="-526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2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What if the Jacobian has large condition number? Regularize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  <a:blipFill>
                <a:blip r:embed="rId2"/>
                <a:stretch>
                  <a:fillRect l="-107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/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/>
                  <a:t>N.B. Levenberg-Marquardt algorithm uses the above but adaptively changes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000" i="1" dirty="0"/>
                  <a:t>, this is default algorithm in </a:t>
                </a:r>
                <a:r>
                  <a:rPr lang="en-GB" sz="2000" i="1" dirty="0" err="1"/>
                  <a:t>scipy.optimize.curve_fit</a:t>
                </a:r>
                <a:r>
                  <a:rPr lang="en-GB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blipFill>
                <a:blip r:embed="rId3"/>
                <a:stretch>
                  <a:fillRect t="-4310" r="-53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45310C-6385-4A98-A70C-14F05F8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" y="4302912"/>
            <a:ext cx="5516775" cy="254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50E3C-F320-4B84-B181-7A29822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5" y="4302912"/>
            <a:ext cx="5501199" cy="2542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7D1FC-C494-4CBD-9BCA-5BB3A70AFF39}"/>
              </a:ext>
            </a:extLst>
          </p:cNvPr>
          <p:cNvSpPr txBox="1"/>
          <p:nvPr/>
        </p:nvSpPr>
        <p:spPr>
          <a:xfrm>
            <a:off x="1735701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Newton-Raphson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8EA6A-AF16-4BD0-A7FD-76B5806A28DD}"/>
              </a:ext>
            </a:extLst>
          </p:cNvPr>
          <p:cNvSpPr txBox="1"/>
          <p:nvPr/>
        </p:nvSpPr>
        <p:spPr>
          <a:xfrm>
            <a:off x="7827507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7956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E6DA53-F54D-B02C-DFC7-D7BD925D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0" y="460895"/>
            <a:ext cx="10963910" cy="62011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7C64A4A-A307-B6C6-B0EE-56A477DB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65" y="2641794"/>
            <a:ext cx="10515600" cy="1325563"/>
          </a:xfrm>
        </p:spPr>
        <p:txBody>
          <a:bodyPr/>
          <a:lstStyle/>
          <a:p>
            <a:r>
              <a:rPr lang="en-GB" i="1" dirty="0"/>
              <a:t>Go to menti.com and enter code ** ** ** *</a:t>
            </a:r>
          </a:p>
        </p:txBody>
      </p:sp>
    </p:spTree>
    <p:extLst>
      <p:ext uri="{BB962C8B-B14F-4D97-AF65-F5344CB8AC3E}">
        <p14:creationId xmlns:p14="http://schemas.microsoft.com/office/powerpoint/2010/main" val="1887437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1F14-3DEF-9C7F-D66B-1305B659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Differentiable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92272-2F10-A276-9F81-70436ADBA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One might ask, how do you get the Jacobian,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, to perform gradient descent?</a:t>
                </a:r>
              </a:p>
              <a:p>
                <a:endParaRPr lang="en-GB" dirty="0"/>
              </a:p>
              <a:p>
                <a:r>
                  <a:rPr lang="en-GB" dirty="0"/>
                  <a:t>Numerical derivatives: inaccurate and slow for large number of parameters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Enter automatic differentiation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92272-2F10-A276-9F81-70436ADBA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BA5AC-84B1-8E05-13CA-824B39A73A07}"/>
                  </a:ext>
                </a:extLst>
              </p:cNvPr>
              <p:cNvSpPr txBox="1"/>
              <p:nvPr/>
            </p:nvSpPr>
            <p:spPr>
              <a:xfrm>
                <a:off x="4625693" y="4212312"/>
                <a:ext cx="2940613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BA5AC-84B1-8E05-13CA-824B39A73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693" y="4212312"/>
                <a:ext cx="2940613" cy="71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83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3668D-1754-B1CE-D1DE-43E391698B38}"/>
                  </a:ext>
                </a:extLst>
              </p:cNvPr>
              <p:cNvSpPr txBox="1"/>
              <p:nvPr/>
            </p:nvSpPr>
            <p:spPr>
              <a:xfrm>
                <a:off x="8574752" y="1929679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3668D-1754-B1CE-D1DE-43E39169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752" y="1929679"/>
                <a:ext cx="2489199" cy="997261"/>
              </a:xfrm>
              <a:prstGeom prst="rect">
                <a:avLst/>
              </a:prstGeom>
              <a:blipFill>
                <a:blip r:embed="rId24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EDC8-D2C7-EB96-7C3D-0894F923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regression for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8948F-3851-9C8E-C816-CB0D15FAC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Finding the ‘best fit’ is an optimisation problem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inference, we need additional information – the uncertainties</a:t>
            </a:r>
          </a:p>
        </p:txBody>
      </p:sp>
    </p:spTree>
    <p:extLst>
      <p:ext uri="{BB962C8B-B14F-4D97-AF65-F5344CB8AC3E}">
        <p14:creationId xmlns:p14="http://schemas.microsoft.com/office/powerpoint/2010/main" val="3206415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30329" cy="1325563"/>
          </a:xfrm>
        </p:spPr>
        <p:txBody>
          <a:bodyPr/>
          <a:lstStyle/>
          <a:p>
            <a:r>
              <a:rPr lang="en-GB" dirty="0"/>
              <a:t>Bayes Theorem and 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80"/>
            <a:ext cx="7422573" cy="4351338"/>
          </a:xfrm>
        </p:spPr>
        <p:txBody>
          <a:bodyPr/>
          <a:lstStyle/>
          <a:p>
            <a:r>
              <a:rPr lang="en-GB" dirty="0"/>
              <a:t>Bayes’ Theorem states: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Canonical example, medical testing: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always have uncertainty, therefore Bayes rule must be used in parameter estimation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580F93-0024-975C-385D-68180CB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60" y="360327"/>
            <a:ext cx="2860627" cy="30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E9780-365C-971B-5BB4-D8A0D73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3" y="3520007"/>
            <a:ext cx="3852221" cy="24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/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/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ill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ill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ill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Prevalence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19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b="0" dirty="0"/>
                  <a:t>We wish to find the most likely physical parameters which describe the data:</a:t>
                </a:r>
              </a:p>
              <a:p>
                <a:pPr marL="0" indent="0" algn="ctr">
                  <a:buNone/>
                </a:pPr>
                <a:r>
                  <a:rPr lang="en-GB" sz="2800" b="0" dirty="0"/>
                  <a:t>P(model parameters given data):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dirty="0"/>
                  <a:t>Define a likelihood that </a:t>
                </a:r>
                <a:r>
                  <a:rPr lang="en-GB" i="1" dirty="0"/>
                  <a:t>given</a:t>
                </a:r>
                <a:r>
                  <a:rPr lang="en-GB" dirty="0"/>
                  <a:t> the model,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you would observe the data, say Gaussian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Take the logarithm to separate likelihood and priors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928" t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C96185-6141-4559-A1F2-87A9EA38D78A}"/>
              </a:ext>
            </a:extLst>
          </p:cNvPr>
          <p:cNvSpPr txBox="1"/>
          <p:nvPr/>
        </p:nvSpPr>
        <p:spPr>
          <a:xfrm>
            <a:off x="7142921" y="5993078"/>
            <a:ext cx="22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Least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1071-7B86-4F16-9BBA-510688A4880E}"/>
              </a:ext>
            </a:extLst>
          </p:cNvPr>
          <p:cNvSpPr txBox="1"/>
          <p:nvPr/>
        </p:nvSpPr>
        <p:spPr>
          <a:xfrm>
            <a:off x="9534938" y="5995350"/>
            <a:ext cx="24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Regularisation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9E13-B86A-4B6F-8B38-20517A9E01E9}"/>
              </a:ext>
            </a:extLst>
          </p:cNvPr>
          <p:cNvSpPr txBox="1"/>
          <p:nvPr/>
        </p:nvSpPr>
        <p:spPr>
          <a:xfrm>
            <a:off x="1317072" y="622391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Maximal posterior = Minimal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092743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2861" cy="1325563"/>
          </a:xfrm>
        </p:spPr>
        <p:txBody>
          <a:bodyPr/>
          <a:lstStyle/>
          <a:p>
            <a:r>
              <a:rPr lang="en-GB" dirty="0"/>
              <a:t>Bayesian Inference – Laplace’s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592" y="1920189"/>
                <a:ext cx="10916816" cy="44862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If we expand the log posterior about its optimum: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We see the posterior is locally a multi-variate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Hessian gives us the covariance matrix – this is what </a:t>
                </a:r>
                <a:r>
                  <a:rPr lang="en-GB" dirty="0" err="1"/>
                  <a:t>scipy’s</a:t>
                </a:r>
                <a:r>
                  <a:rPr lang="en-GB" dirty="0"/>
                  <a:t> </a:t>
                </a:r>
                <a:r>
                  <a:rPr lang="en-GB" dirty="0" err="1"/>
                  <a:t>curve_fit</a:t>
                </a:r>
                <a:r>
                  <a:rPr lang="en-GB" dirty="0"/>
                  <a:t> is doing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592" y="1920189"/>
                <a:ext cx="10916816" cy="4486275"/>
              </a:xfrm>
              <a:blipFill>
                <a:blip r:embed="rId2"/>
                <a:stretch>
                  <a:fillRect l="-1006" t="-2310" r="-1061" b="-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9FE0D8-4D79-CD79-F15A-4DDF969B3284}"/>
              </a:ext>
            </a:extLst>
          </p:cNvPr>
          <p:cNvCxnSpPr/>
          <p:nvPr/>
        </p:nvCxnSpPr>
        <p:spPr>
          <a:xfrm flipH="1">
            <a:off x="5729681" y="2399425"/>
            <a:ext cx="1191236" cy="671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B79BC4-991B-AF92-EBC5-47BCCE02F364}"/>
              </a:ext>
            </a:extLst>
          </p:cNvPr>
          <p:cNvSpPr txBox="1"/>
          <p:nvPr/>
        </p:nvSpPr>
        <p:spPr>
          <a:xfrm>
            <a:off x="5444755" y="2965540"/>
            <a:ext cx="373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2C541B-CF2A-C139-1156-9BC32B9E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629" y="128141"/>
            <a:ext cx="1751387" cy="20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899E0-7CC3-2556-3927-45FD76849DDC}"/>
              </a:ext>
            </a:extLst>
          </p:cNvPr>
          <p:cNvSpPr txBox="1"/>
          <p:nvPr/>
        </p:nvSpPr>
        <p:spPr>
          <a:xfrm>
            <a:off x="8360229" y="128140"/>
            <a:ext cx="16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Pierre-Simon Laplace</a:t>
            </a:r>
          </a:p>
        </p:txBody>
      </p:sp>
    </p:spTree>
    <p:extLst>
      <p:ext uri="{BB962C8B-B14F-4D97-AF65-F5344CB8AC3E}">
        <p14:creationId xmlns:p14="http://schemas.microsoft.com/office/powerpoint/2010/main" val="3545061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D6DB-77E2-0BD5-6779-8DED302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in </a:t>
            </a:r>
            <a:r>
              <a:rPr lang="en-GB" dirty="0" err="1"/>
              <a:t>PythonJAX</a:t>
            </a:r>
            <a:r>
              <a:rPr lang="en-GB" dirty="0"/>
              <a:t> –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94D8-FC15-A5A4-8F51-641F89AB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Following our non-linear least squares example, lets fit a Gaussian to data with uncertainties estimated using Laplace’s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9C066-5ACE-783C-E5F7-66237A77A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42" y="2696548"/>
            <a:ext cx="7162183" cy="3398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F3DE8-3D6B-69A8-6007-EBA5B6E6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5" y="2876092"/>
            <a:ext cx="4808649" cy="3900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BDA82-64BD-9606-DB59-5AE8CD57EE1C}"/>
                  </a:ext>
                </a:extLst>
              </p:cNvPr>
              <p:cNvSpPr txBox="1"/>
              <p:nvPr/>
            </p:nvSpPr>
            <p:spPr>
              <a:xfrm>
                <a:off x="6096000" y="6176963"/>
                <a:ext cx="1569982" cy="521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ba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ba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BDA82-64BD-9606-DB59-5AE8CD57E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76963"/>
                <a:ext cx="1569982" cy="521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426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wish to find the posterior distribution of some parameters but we can only evaluate a function </a:t>
            </a:r>
            <a:r>
              <a:rPr lang="en-GB" i="1" dirty="0"/>
              <a:t>proportional</a:t>
            </a:r>
            <a:r>
              <a:rPr lang="en-GB" dirty="0"/>
              <a:t> to it (Likelihood x Prior)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Inference: Markov Chain Monte Carlo (MCMC)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BBD4-3F14-4E63-8DE4-375FD33320F8}"/>
              </a:ext>
            </a:extLst>
          </p:cNvPr>
          <p:cNvSpPr/>
          <p:nvPr/>
        </p:nvSpPr>
        <p:spPr>
          <a:xfrm>
            <a:off x="4071445" y="3744301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756D0-530F-475B-B840-F9238F96F14B}"/>
              </a:ext>
            </a:extLst>
          </p:cNvPr>
          <p:cNvSpPr/>
          <p:nvPr/>
        </p:nvSpPr>
        <p:spPr>
          <a:xfrm>
            <a:off x="5461409" y="3210302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CB6F7-DA1D-411B-9858-C01260644C1A}"/>
              </a:ext>
            </a:extLst>
          </p:cNvPr>
          <p:cNvSpPr/>
          <p:nvPr/>
        </p:nvSpPr>
        <p:spPr>
          <a:xfrm>
            <a:off x="5483965" y="4247498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509C0-9A33-46DC-ABD0-DB2586D3E9B3}"/>
              </a:ext>
            </a:extLst>
          </p:cNvPr>
          <p:cNvSpPr/>
          <p:nvPr/>
        </p:nvSpPr>
        <p:spPr>
          <a:xfrm>
            <a:off x="6851374" y="284013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CDB0-E9D9-4BF3-A33E-364C708A24D6}"/>
              </a:ext>
            </a:extLst>
          </p:cNvPr>
          <p:cNvSpPr/>
          <p:nvPr/>
        </p:nvSpPr>
        <p:spPr>
          <a:xfrm>
            <a:off x="6851373" y="3429000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C84CE-F325-4963-8DFE-F44C73B9AD8D}"/>
              </a:ext>
            </a:extLst>
          </p:cNvPr>
          <p:cNvSpPr/>
          <p:nvPr/>
        </p:nvSpPr>
        <p:spPr>
          <a:xfrm>
            <a:off x="6851372" y="401787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96359-CBBC-4A51-9D7E-60D780712C30}"/>
              </a:ext>
            </a:extLst>
          </p:cNvPr>
          <p:cNvSpPr/>
          <p:nvPr/>
        </p:nvSpPr>
        <p:spPr>
          <a:xfrm>
            <a:off x="6851371" y="4627377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B071C-1A31-41F1-BE8B-EF65050F4D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61910" y="3443568"/>
            <a:ext cx="699499" cy="53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38915-8FB1-4040-8848-C3A3A7EA443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910" y="3977567"/>
            <a:ext cx="722055" cy="503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52034-05D9-4D7B-9B04-BA0B4798657A}"/>
              </a:ext>
            </a:extLst>
          </p:cNvPr>
          <p:cNvCxnSpPr>
            <a:cxnSpLocks/>
          </p:cNvCxnSpPr>
          <p:nvPr/>
        </p:nvCxnSpPr>
        <p:spPr>
          <a:xfrm flipV="1">
            <a:off x="6158636" y="3073395"/>
            <a:ext cx="692735" cy="362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C4648F-BA3B-44BC-BD8F-9AA59570D7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151874" y="3443568"/>
            <a:ext cx="699499" cy="21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90257A-7AD9-4EEB-9A2A-6AFCF8A64E3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174430" y="4251136"/>
            <a:ext cx="676942" cy="2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A80DE-A92C-4E41-AE24-CF6CFC1204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74430" y="4480764"/>
            <a:ext cx="676941" cy="37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3E7156-5F09-4973-BD3B-83F552CF0C63}"/>
              </a:ext>
            </a:extLst>
          </p:cNvPr>
          <p:cNvSpPr txBox="1"/>
          <p:nvPr/>
        </p:nvSpPr>
        <p:spPr>
          <a:xfrm>
            <a:off x="4768673" y="327320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6D770-3076-4171-9266-6EFC7EA7D8F9}"/>
              </a:ext>
            </a:extLst>
          </p:cNvPr>
          <p:cNvSpPr txBox="1"/>
          <p:nvPr/>
        </p:nvSpPr>
        <p:spPr>
          <a:xfrm>
            <a:off x="4761909" y="4307016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0D1FA-813F-4F7D-86E1-A3E5B2DCA35F}"/>
              </a:ext>
            </a:extLst>
          </p:cNvPr>
          <p:cNvSpPr txBox="1"/>
          <p:nvPr/>
        </p:nvSpPr>
        <p:spPr>
          <a:xfrm>
            <a:off x="6201834" y="2823899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85BB8-39BF-4632-82F9-7E142BDCEAA4}"/>
              </a:ext>
            </a:extLst>
          </p:cNvPr>
          <p:cNvSpPr txBox="1"/>
          <p:nvPr/>
        </p:nvSpPr>
        <p:spPr>
          <a:xfrm>
            <a:off x="6198006" y="3660651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58045-1F65-4316-8A1E-7DD7C50C68FB}"/>
              </a:ext>
            </a:extLst>
          </p:cNvPr>
          <p:cNvSpPr txBox="1"/>
          <p:nvPr/>
        </p:nvSpPr>
        <p:spPr>
          <a:xfrm>
            <a:off x="6198006" y="398376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142EE0-9615-46BD-A9E1-8C7A202EF3EA}"/>
              </a:ext>
            </a:extLst>
          </p:cNvPr>
          <p:cNvSpPr txBox="1"/>
          <p:nvPr/>
        </p:nvSpPr>
        <p:spPr>
          <a:xfrm>
            <a:off x="6198006" y="4789084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BF059-F8F7-4C8E-9357-5405E0FC91D0}"/>
              </a:ext>
            </a:extLst>
          </p:cNvPr>
          <p:cNvSpPr txBox="1"/>
          <p:nvPr/>
        </p:nvSpPr>
        <p:spPr>
          <a:xfrm>
            <a:off x="1591298" y="3126503"/>
            <a:ext cx="23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chain:</a:t>
            </a:r>
          </a:p>
          <a:p>
            <a:r>
              <a:rPr lang="en-GB" dirty="0"/>
              <a:t>A sequence of possible events where the next state only depends on the current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08D6C-D429-4A26-A9A6-CD4B2A86C691}"/>
              </a:ext>
            </a:extLst>
          </p:cNvPr>
          <p:cNvSpPr txBox="1"/>
          <p:nvPr/>
        </p:nvSpPr>
        <p:spPr>
          <a:xfrm>
            <a:off x="8107262" y="3156867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Carlo:</a:t>
            </a:r>
          </a:p>
          <a:p>
            <a:r>
              <a:rPr lang="en-GB" dirty="0"/>
              <a:t>A class of numerical algorithm which involves repeated random sampling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CD985-2B30-4E3C-AF28-FA8100E5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" y="3020754"/>
            <a:ext cx="141529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13062CEC-1F96-40A7-A5DB-F96BE8C0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50" y="2713008"/>
            <a:ext cx="1548934" cy="22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atistical Rethinking 2023 - Lecture 08 - Speaker Deck">
            <a:extLst>
              <a:ext uri="{FF2B5EF4-FFF2-40B4-BE49-F238E27FC236}">
                <a16:creationId xmlns:a16="http://schemas.microsoft.com/office/drawing/2014/main" id="{80500914-F9AE-D3F1-5E52-0A24A494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939" y="4973750"/>
            <a:ext cx="3327918" cy="18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F99635-8119-E788-85F7-DB2956730762}"/>
              </a:ext>
            </a:extLst>
          </p:cNvPr>
          <p:cNvSpPr txBox="1"/>
          <p:nvPr/>
        </p:nvSpPr>
        <p:spPr>
          <a:xfrm>
            <a:off x="822351" y="5243199"/>
            <a:ext cx="75658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MCMC: Construct a Markov chain which has an equilibrium distribution of the posterior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32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47" y="348313"/>
            <a:ext cx="6047792" cy="1325563"/>
          </a:xfrm>
        </p:spPr>
        <p:txBody>
          <a:bodyPr/>
          <a:lstStyle/>
          <a:p>
            <a:r>
              <a:rPr lang="en-GB" dirty="0"/>
              <a:t>Metropolis-Hastings*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distribution function we want to sample,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randomly select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using jumping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Compute the acceptance ratio,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a random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Else, reject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  <a:blipFill>
                <a:blip r:embed="rId2"/>
                <a:stretch>
                  <a:fillRect l="-2436" t="-3081" r="-1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2B720-F223-4B8A-A5AC-8E5931B6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6631327" y="0"/>
            <a:ext cx="4787821" cy="113050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C2D01-8D18-48A0-8A6A-B73AE345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130504"/>
            <a:ext cx="5416826" cy="270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F3EDA-D143-466B-9CD9-9D36CAD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49" y="3838917"/>
            <a:ext cx="3356293" cy="30190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2611-3031-4FE5-AF5B-508B1451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206765"/>
            <a:ext cx="968672" cy="14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7BF9A-79B0-562D-9F67-20B8EE4419F8}"/>
              </a:ext>
            </a:extLst>
          </p:cNvPr>
          <p:cNvSpPr txBox="1"/>
          <p:nvPr/>
        </p:nvSpPr>
        <p:spPr>
          <a:xfrm>
            <a:off x="199410" y="6390340"/>
            <a:ext cx="464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 Arguably, the Rosenbluth algorithm</a:t>
            </a:r>
          </a:p>
        </p:txBody>
      </p:sp>
    </p:spTree>
    <p:extLst>
      <p:ext uri="{BB962C8B-B14F-4D97-AF65-F5344CB8AC3E}">
        <p14:creationId xmlns:p14="http://schemas.microsoft.com/office/powerpoint/2010/main" val="43713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209-9845-F50B-5DAF-52D904E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791-663D-E60F-F801-BFA5E7D9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talk aims to:</a:t>
            </a:r>
          </a:p>
          <a:p>
            <a:pPr lvl="1"/>
            <a:r>
              <a:rPr lang="en-GB" dirty="0"/>
              <a:t>Introduce key machine learning (ML) concepts and language</a:t>
            </a:r>
          </a:p>
          <a:p>
            <a:pPr lvl="1"/>
            <a:r>
              <a:rPr lang="en-GB" dirty="0"/>
              <a:t>Relate ML techniques to more familiar numerical methods</a:t>
            </a:r>
          </a:p>
          <a:p>
            <a:pPr lvl="1"/>
            <a:r>
              <a:rPr lang="en-GB" dirty="0"/>
              <a:t>Introduce ML techniques which have been used in Plasma Group’s research</a:t>
            </a:r>
          </a:p>
          <a:p>
            <a:pPr lvl="1"/>
            <a:r>
              <a:rPr lang="en-GB" dirty="0"/>
              <a:t>Hopefully, be a jumping off point to learning more about ML useful to your own research</a:t>
            </a:r>
          </a:p>
          <a:p>
            <a:r>
              <a:rPr lang="en-GB" dirty="0"/>
              <a:t>This talk does not aim to:</a:t>
            </a:r>
          </a:p>
          <a:p>
            <a:pPr lvl="1"/>
            <a:r>
              <a:rPr lang="en-GB" dirty="0"/>
              <a:t>Discuss ML research, we will discuss ML </a:t>
            </a:r>
            <a:r>
              <a:rPr lang="en-GB" i="1" dirty="0"/>
              <a:t>in </a:t>
            </a:r>
            <a:r>
              <a:rPr lang="en-GB" dirty="0"/>
              <a:t>research</a:t>
            </a:r>
          </a:p>
          <a:p>
            <a:pPr lvl="1"/>
            <a:r>
              <a:rPr lang="en-GB" dirty="0"/>
              <a:t>Be an authority on ML, it would be great if this could become a discussion on use cases</a:t>
            </a:r>
          </a:p>
        </p:txBody>
      </p:sp>
    </p:spTree>
    <p:extLst>
      <p:ext uri="{BB962C8B-B14F-4D97-AF65-F5344CB8AC3E}">
        <p14:creationId xmlns:p14="http://schemas.microsoft.com/office/powerpoint/2010/main" val="575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absence of a parametric model, one might want a generic fitting model</a:t>
            </a:r>
          </a:p>
          <a:p>
            <a:r>
              <a:rPr lang="en-GB" dirty="0"/>
              <a:t>Increasing in various levels of complexity:</a:t>
            </a:r>
          </a:p>
          <a:p>
            <a:pPr lvl="1"/>
            <a:r>
              <a:rPr lang="en-GB" dirty="0"/>
              <a:t>Nearest-neighbour interpolation</a:t>
            </a:r>
          </a:p>
          <a:p>
            <a:pPr lvl="1"/>
            <a:r>
              <a:rPr lang="en-GB" dirty="0"/>
              <a:t>Splines</a:t>
            </a:r>
          </a:p>
          <a:p>
            <a:pPr lvl="1"/>
            <a:r>
              <a:rPr lang="en-GB" dirty="0"/>
              <a:t>Gaussian processes</a:t>
            </a:r>
          </a:p>
          <a:p>
            <a:r>
              <a:rPr lang="en-GB" dirty="0"/>
              <a:t>Fitting function modifies as you introduce more data? That’s a nonparametric regressor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E4D5FE-7248-53A0-FE78-CE6338B9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82" y="126460"/>
            <a:ext cx="4212076" cy="421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/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Spline fits are linear least squares: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Given data,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/>
                  <a:t> 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r>
                  <a:rPr lang="en-GB" sz="2000" dirty="0"/>
                  <a:t>Optimal amplitudes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blipFill>
                <a:blip r:embed="rId3"/>
                <a:stretch>
                  <a:fillRect l="-1488" t="-1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948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Conditioning multivariate </a:t>
            </a:r>
            <a:r>
              <a:rPr lang="en-GB" dirty="0" err="1"/>
              <a:t>normals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wish the predict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these will be correlated</a:t>
                </a:r>
              </a:p>
              <a:p>
                <a:r>
                  <a:rPr lang="en-GB" dirty="0"/>
                  <a:t>Assume joint distribution of prediction + data is multivariate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Conditional distribution of known data has mean and covariance matrix given by:</a:t>
                </a:r>
              </a:p>
              <a:p>
                <a:endParaRPr lang="en-GB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  <a:blipFill>
                <a:blip r:embed="rId2"/>
                <a:stretch>
                  <a:fillRect l="-1394" t="-308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D9815-FC52-B97C-117E-3672647A1045}"/>
              </a:ext>
            </a:extLst>
          </p:cNvPr>
          <p:cNvSpPr txBox="1"/>
          <p:nvPr/>
        </p:nvSpPr>
        <p:spPr>
          <a:xfrm>
            <a:off x="175098" y="6176963"/>
            <a:ext cx="571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more detail see: The Design and Analysis of Computer Experiments by </a:t>
            </a:r>
            <a:r>
              <a:rPr lang="en-GB" dirty="0" err="1"/>
              <a:t>Santner</a:t>
            </a:r>
            <a:r>
              <a:rPr lang="en-GB" dirty="0"/>
              <a:t>, Williams and </a:t>
            </a:r>
            <a:r>
              <a:rPr lang="en-GB" dirty="0" err="1"/>
              <a:t>Notz</a:t>
            </a:r>
            <a:endParaRPr lang="en-GB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36314A8-FCA3-912C-AFBB-66FA5AAA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Gaussian processes use the conditional distribution to predict unobserved points</a:t>
                </a:r>
              </a:p>
              <a:p>
                <a:r>
                  <a:rPr lang="en-GB" dirty="0"/>
                  <a:t>Mean function (usually 0) is linear fitting function,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Correlation matrix defined by ‘kernel’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dirty="0"/>
                  <a:t>Correlation function quantifies how correlated points in space are</a:t>
                </a:r>
              </a:p>
              <a:p>
                <a:r>
                  <a:rPr lang="en-GB" dirty="0"/>
                  <a:t>How do you pick kernel free parameters…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  <a:blipFill>
                <a:blip r:embed="rId2"/>
                <a:stretch>
                  <a:fillRect l="-1619" t="-2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/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l-GR" sz="20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ba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1D7ADA-6765-D7A5-0696-621572E0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44" y="1908108"/>
            <a:ext cx="4685927" cy="351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/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/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19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969-0B1A-4277-A4B9-4236B075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DD61-76F3-E5EC-E30A-45353A4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7" y="2626828"/>
            <a:ext cx="5687219" cy="402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55337-1414-F35F-DE73-01A8A996C480}"/>
              </a:ext>
            </a:extLst>
          </p:cNvPr>
          <p:cNvSpPr txBox="1"/>
          <p:nvPr/>
        </p:nvSpPr>
        <p:spPr>
          <a:xfrm>
            <a:off x="6126865" y="1566250"/>
            <a:ext cx="4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parameters found by maximal likelihood estimation given known data</a:t>
            </a:r>
          </a:p>
          <a:p>
            <a:r>
              <a:rPr lang="en-GB" dirty="0"/>
              <a:t>Python libraries: </a:t>
            </a:r>
            <a:r>
              <a:rPr lang="en-GB" i="1" dirty="0" err="1"/>
              <a:t>Gpy</a:t>
            </a:r>
            <a:r>
              <a:rPr lang="en-GB" i="1" dirty="0"/>
              <a:t>, </a:t>
            </a:r>
            <a:r>
              <a:rPr lang="en-GB" i="1" dirty="0" err="1"/>
              <a:t>sklearn</a:t>
            </a:r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7BC077-19AA-2C2E-35D2-AF80FCD4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" y="1735279"/>
            <a:ext cx="4875249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9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976A-C77E-4685-8B7D-BBA187396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609" cy="4351338"/>
          </a:xfrm>
        </p:spPr>
        <p:txBody>
          <a:bodyPr/>
          <a:lstStyle/>
          <a:p>
            <a:r>
              <a:rPr lang="en-GB" dirty="0"/>
              <a:t>Neural networks are the canonical AI model</a:t>
            </a:r>
          </a:p>
          <a:p>
            <a:r>
              <a:rPr lang="en-GB" dirty="0"/>
              <a:t>They are black-box functions with many, many learnable parameters, </a:t>
            </a:r>
            <a:r>
              <a:rPr lang="en-GB" i="1" dirty="0" err="1"/>
              <a:t>ChatGPT</a:t>
            </a:r>
            <a:r>
              <a:rPr lang="en-GB" i="1" dirty="0"/>
              <a:t> 175 billion</a:t>
            </a:r>
            <a:endParaRPr lang="en-GB" dirty="0"/>
          </a:p>
          <a:p>
            <a:r>
              <a:rPr lang="en-GB" dirty="0"/>
              <a:t>Many flavours, we will discuss the multi-layer perceptron (MLP)</a:t>
            </a:r>
          </a:p>
          <a:p>
            <a:r>
              <a:rPr lang="en-GB" dirty="0"/>
              <a:t>Basic unit is the neuron:</a:t>
            </a: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450CB27F-6D9F-31DE-5ECE-29919C5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27" y="1196530"/>
            <a:ext cx="4010889" cy="47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84712-DCB1-9374-08D7-759E09E98520}"/>
              </a:ext>
            </a:extLst>
          </p:cNvPr>
          <p:cNvSpPr/>
          <p:nvPr/>
        </p:nvSpPr>
        <p:spPr>
          <a:xfrm>
            <a:off x="2166505" y="4757593"/>
            <a:ext cx="4010890" cy="17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C586F7-9180-E418-8056-BF36D8608BE9}"/>
              </a:ext>
            </a:extLst>
          </p:cNvPr>
          <p:cNvCxnSpPr/>
          <p:nvPr/>
        </p:nvCxnSpPr>
        <p:spPr>
          <a:xfrm>
            <a:off x="96635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FF2E-45CA-5BA2-2072-FB709D2BF042}"/>
              </a:ext>
            </a:extLst>
          </p:cNvPr>
          <p:cNvCxnSpPr/>
          <p:nvPr/>
        </p:nvCxnSpPr>
        <p:spPr>
          <a:xfrm>
            <a:off x="617739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/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Input: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blipFill>
                <a:blip r:embed="rId3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/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Output: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blipFill>
                <a:blip r:embed="rId4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/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FD7FE-54A3-A367-EEC9-6C72D4C80560}"/>
              </a:ext>
            </a:extLst>
          </p:cNvPr>
          <p:cNvCxnSpPr>
            <a:cxnSpLocks/>
          </p:cNvCxnSpPr>
          <p:nvPr/>
        </p:nvCxnSpPr>
        <p:spPr>
          <a:xfrm>
            <a:off x="3777097" y="6150253"/>
            <a:ext cx="3169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/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Neuron properties:</a:t>
                </a:r>
                <a:br>
                  <a:rPr lang="en-GB" b="1" dirty="0"/>
                </a:br>
                <a:r>
                  <a:rPr lang="en-GB" b="1" dirty="0"/>
                  <a:t>Parameters: weight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, bias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b="1" dirty="0"/>
              </a:p>
              <a:p>
                <a:r>
                  <a:rPr lang="en-GB" b="1" dirty="0"/>
                  <a:t>Activation function: tanh, </a:t>
                </a:r>
                <a:r>
                  <a:rPr lang="en-GB" b="1" dirty="0" err="1"/>
                  <a:t>ReLU</a:t>
                </a:r>
                <a:r>
                  <a:rPr lang="en-GB" b="1" dirty="0"/>
                  <a:t>, etc.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blipFill>
                <a:blip r:embed="rId6"/>
                <a:stretch>
                  <a:fillRect l="-144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8D74352-E62E-5D13-75A3-EB5E43D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90" y="5819715"/>
            <a:ext cx="1149228" cy="6334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859A3-1A1B-47E3-2A2E-8CE81596F082}"/>
              </a:ext>
            </a:extLst>
          </p:cNvPr>
          <p:cNvCxnSpPr>
            <a:cxnSpLocks/>
          </p:cNvCxnSpPr>
          <p:nvPr/>
        </p:nvCxnSpPr>
        <p:spPr>
          <a:xfrm>
            <a:off x="5217618" y="6150253"/>
            <a:ext cx="3259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/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Stack neurons into layers and </a:t>
                </a:r>
                <a:r>
                  <a:rPr lang="en-GB" i="1" dirty="0"/>
                  <a:t>fully-</a:t>
                </a:r>
                <a:r>
                  <a:rPr lang="en-GB" dirty="0"/>
                  <a:t>connect layers</a:t>
                </a:r>
              </a:p>
              <a:p>
                <a:r>
                  <a:rPr lang="en-GB" dirty="0"/>
                  <a:t>Define loss function between predicted and real outputs e.g. mean-squared-error (MSE)</a:t>
                </a:r>
              </a:p>
              <a:p>
                <a:r>
                  <a:rPr lang="en-GB" dirty="0"/>
                  <a:t>Update neuron parameters by gradient descent (or variations of it)</a:t>
                </a:r>
              </a:p>
              <a:p>
                <a:r>
                  <a:rPr lang="en-GB" dirty="0"/>
                  <a:t>It is just regularised non-linear least squares again!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  <a:blipFill>
                <a:blip r:embed="rId2"/>
                <a:stretch>
                  <a:fillRect l="-1718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FEE56C3A-A98B-E08F-E79C-0842F7C0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3" y="365125"/>
            <a:ext cx="3486945" cy="18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3F122-8D2C-0225-D4CA-030D33D2F431}"/>
              </a:ext>
            </a:extLst>
          </p:cNvPr>
          <p:cNvSpPr txBox="1"/>
          <p:nvPr/>
        </p:nvSpPr>
        <p:spPr>
          <a:xfrm>
            <a:off x="1233055" y="6193459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4E988-FAA2-E9BC-6660-0ADC72EE3A37}"/>
              </a:ext>
            </a:extLst>
          </p:cNvPr>
          <p:cNvSpPr txBox="1"/>
          <p:nvPr/>
        </p:nvSpPr>
        <p:spPr>
          <a:xfrm>
            <a:off x="4964257" y="6193459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BAAF-5525-B257-7CBB-B01A7153AC4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0419" y="5720195"/>
            <a:ext cx="1028701" cy="473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61B90-78AF-2381-06ED-C1E3C9E08E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69057" y="5892967"/>
            <a:ext cx="523009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B6C12-87A7-1840-E09C-6EEC927E287F}"/>
              </a:ext>
            </a:extLst>
          </p:cNvPr>
          <p:cNvSpPr txBox="1"/>
          <p:nvPr/>
        </p:nvSpPr>
        <p:spPr>
          <a:xfrm>
            <a:off x="2989120" y="6193459"/>
            <a:ext cx="14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Jacobian found by 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C5203-E9E6-C710-AA11-013A826373F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57600" y="5892967"/>
            <a:ext cx="58884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Gradient descent.">
            <a:extLst>
              <a:ext uri="{FF2B5EF4-FFF2-40B4-BE49-F238E27FC236}">
                <a16:creationId xmlns:a16="http://schemas.microsoft.com/office/drawing/2014/main" id="{097E36F8-655A-878B-F058-DF48F468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48" y="3832190"/>
            <a:ext cx="3056659" cy="23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/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/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5BFC29-C9A7-690A-13C9-A755451800EE}"/>
              </a:ext>
            </a:extLst>
          </p:cNvPr>
          <p:cNvSpPr txBox="1"/>
          <p:nvPr/>
        </p:nvSpPr>
        <p:spPr>
          <a:xfrm rot="16200000">
            <a:off x="8052531" y="4828157"/>
            <a:ext cx="60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A107C-0024-8B2C-B4AF-0C2D11EA9263}"/>
              </a:ext>
            </a:extLst>
          </p:cNvPr>
          <p:cNvSpPr txBox="1"/>
          <p:nvPr/>
        </p:nvSpPr>
        <p:spPr>
          <a:xfrm>
            <a:off x="8302336" y="3429000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Various optimisers</a:t>
            </a:r>
          </a:p>
        </p:txBody>
      </p:sp>
      <p:pic>
        <p:nvPicPr>
          <p:cNvPr id="4098" name="Picture 2" descr="Frank Rosenblatt with a Mark I Perceptron computer in 1960 :  r/EngineeringPorn">
            <a:extLst>
              <a:ext uri="{FF2B5EF4-FFF2-40B4-BE49-F238E27FC236}">
                <a16:creationId xmlns:a16="http://schemas.microsoft.com/office/drawing/2014/main" id="{CE79A25D-F19E-4E12-9AA1-0A148B0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277" y="50373"/>
            <a:ext cx="1691659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FFFD5-0506-5BAC-712A-35DB13F25178}"/>
              </a:ext>
            </a:extLst>
          </p:cNvPr>
          <p:cNvSpPr txBox="1"/>
          <p:nvPr/>
        </p:nvSpPr>
        <p:spPr>
          <a:xfrm>
            <a:off x="10383277" y="2149761"/>
            <a:ext cx="168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Rosenblatt with the Mark 1 Perceptron</a:t>
            </a:r>
          </a:p>
        </p:txBody>
      </p:sp>
    </p:spTree>
    <p:extLst>
      <p:ext uri="{BB962C8B-B14F-4D97-AF65-F5344CB8AC3E}">
        <p14:creationId xmlns:p14="http://schemas.microsoft.com/office/powerpoint/2010/main" val="2771550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Selection of the NN architecture can be human judgement or algorithmic</a:t>
                </a:r>
              </a:p>
              <a:p>
                <a:pPr lvl="1"/>
                <a:r>
                  <a:rPr lang="en-GB" dirty="0"/>
                  <a:t>Tweaking of model parameters becomes tweaking of hyper-parameters </a:t>
                </a:r>
              </a:p>
              <a:p>
                <a:r>
                  <a:rPr lang="en-GB" dirty="0"/>
                  <a:t>Data ‘featurisation’ is often key in producing a good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  <a:blipFill>
                <a:blip r:embed="rId2"/>
                <a:stretch>
                  <a:fillRect l="-1700" t="-2503" r="-2019" b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6600AB-37E3-4FC0-8EC2-46B5AF73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4011438"/>
            <a:ext cx="5358832" cy="269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CDF1-520B-416E-9B5A-564136A32703}"/>
              </a:ext>
            </a:extLst>
          </p:cNvPr>
          <p:cNvSpPr txBox="1"/>
          <p:nvPr/>
        </p:nvSpPr>
        <p:spPr>
          <a:xfrm>
            <a:off x="6342077" y="6140741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1,411 trainable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B5728-5504-4354-95F6-A10A0884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5" y="70928"/>
            <a:ext cx="3933034" cy="3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i="1" dirty="0" err="1"/>
                  <a:t>pytorch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</p:spTree>
    <p:extLst>
      <p:ext uri="{BB962C8B-B14F-4D97-AF65-F5344CB8AC3E}">
        <p14:creationId xmlns:p14="http://schemas.microsoft.com/office/powerpoint/2010/main" val="286680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the field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4F8855-77C4-44C7-8492-B9FDB96E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24" y="1258919"/>
            <a:ext cx="4540509" cy="24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659E-3F29-4027-87F2-D57CFA9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6" y="2560567"/>
            <a:ext cx="3381847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CD347-A0A6-4253-8947-583B6A38BC38}"/>
              </a:ext>
            </a:extLst>
          </p:cNvPr>
          <p:cNvSpPr txBox="1"/>
          <p:nvPr/>
        </p:nvSpPr>
        <p:spPr>
          <a:xfrm>
            <a:off x="1724999" y="182896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Transfer learning in ICF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D9E22-41D7-4A00-BDFE-FB9BD8C53963}"/>
              </a:ext>
            </a:extLst>
          </p:cNvPr>
          <p:cNvSpPr txBox="1"/>
          <p:nvPr/>
        </p:nvSpPr>
        <p:spPr>
          <a:xfrm>
            <a:off x="7531810" y="55195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Surrogate model of secondaries in </a:t>
            </a:r>
            <a:r>
              <a:rPr lang="en-GB" b="1" dirty="0" err="1"/>
              <a:t>MagLIF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8E02F-29D1-4ECE-ABE0-D98A7B95B44C}"/>
              </a:ext>
            </a:extLst>
          </p:cNvPr>
          <p:cNvSpPr txBox="1"/>
          <p:nvPr/>
        </p:nvSpPr>
        <p:spPr>
          <a:xfrm>
            <a:off x="6320580" y="4021494"/>
            <a:ext cx="242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NLTE opacity emulators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9235CF-027C-A197-5AC9-D79851A8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68" y="3937604"/>
            <a:ext cx="2442547" cy="28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E4CB64-B517-B008-CF65-94245D62BB79}"/>
              </a:ext>
            </a:extLst>
          </p:cNvPr>
          <p:cNvGrpSpPr/>
          <p:nvPr/>
        </p:nvGrpSpPr>
        <p:grpSpPr>
          <a:xfrm>
            <a:off x="6189342" y="4759841"/>
            <a:ext cx="2596779" cy="1774918"/>
            <a:chOff x="6189342" y="4759841"/>
            <a:chExt cx="2596779" cy="17749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016852-FF7C-57A1-05E0-C45CEDD665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60"/>
            <a:stretch/>
          </p:blipFill>
          <p:spPr bwMode="auto">
            <a:xfrm>
              <a:off x="6343574" y="4759841"/>
              <a:ext cx="2442547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1743ABC-3E90-329A-1463-E7735229B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4"/>
            <a:stretch/>
          </p:blipFill>
          <p:spPr bwMode="auto">
            <a:xfrm>
              <a:off x="6189342" y="5695519"/>
              <a:ext cx="2327709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598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EBC8-EAA6-9C83-483B-909E693C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table: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113EF9-0BA4-568F-5172-9B731A71C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1615"/>
              </p:ext>
            </p:extLst>
          </p:nvPr>
        </p:nvGraphicFramePr>
        <p:xfrm>
          <a:off x="838201" y="1550727"/>
          <a:ext cx="10515599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358">
                  <a:extLst>
                    <a:ext uri="{9D8B030D-6E8A-4147-A177-3AD203B41FA5}">
                      <a16:colId xmlns:a16="http://schemas.microsoft.com/office/drawing/2014/main" val="2322112561"/>
                    </a:ext>
                  </a:extLst>
                </a:gridCol>
                <a:gridCol w="7556241">
                  <a:extLst>
                    <a:ext uri="{9D8B030D-6E8A-4147-A177-3AD203B41FA5}">
                      <a16:colId xmlns:a16="http://schemas.microsoft.com/office/drawing/2014/main" val="3820483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Method/topic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Resource (</a:t>
                      </a:r>
                      <a:r>
                        <a:rPr lang="en-GB" dirty="0" err="1"/>
                        <a:t>Youtube</a:t>
                      </a:r>
                      <a:r>
                        <a:rPr lang="en-GB" dirty="0"/>
                        <a:t>, book, python library, course,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4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SciKit</a:t>
                      </a:r>
                      <a:r>
                        <a:rPr lang="en-GB" dirty="0"/>
                        <a:t>-Learn (</a:t>
                      </a:r>
                      <a:r>
                        <a:rPr lang="en-GB" dirty="0" err="1"/>
                        <a:t>sklearn</a:t>
                      </a:r>
                      <a:r>
                        <a:rPr lang="en-GB" dirty="0"/>
                        <a:t>)</a:t>
                      </a:r>
                    </a:p>
                    <a:p>
                      <a:r>
                        <a:rPr lang="en-GB" dirty="0" err="1"/>
                        <a:t>Scipy.optimize</a:t>
                      </a:r>
                      <a:endParaRPr lang="en-GB" dirty="0"/>
                    </a:p>
                    <a:p>
                      <a:r>
                        <a:rPr lang="en-GB" dirty="0"/>
                        <a:t>“Pattern Recognition and Machine Learning”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14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Bayesian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“Statistical Rethinking” </a:t>
                      </a:r>
                      <a:r>
                        <a:rPr lang="en-GB" dirty="0" err="1"/>
                        <a:t>Youtube</a:t>
                      </a:r>
                      <a:r>
                        <a:rPr lang="en-GB" dirty="0"/>
                        <a:t> lecture series and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93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Markov Chain 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PyMC</a:t>
                      </a:r>
                      <a:r>
                        <a:rPr lang="en-GB" dirty="0"/>
                        <a:t>, emcee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07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Gaussian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GPy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sklearn</a:t>
                      </a:r>
                      <a:endParaRPr lang="en-GB" dirty="0"/>
                    </a:p>
                    <a:p>
                      <a:r>
                        <a:rPr lang="en-GB" dirty="0"/>
                        <a:t>“Design and Analysis of Computer Experiments” book (WARNING: </a:t>
                      </a:r>
                      <a:r>
                        <a:rPr lang="en-GB" dirty="0" err="1"/>
                        <a:t>Mathsy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6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Andrew Ng’s Deep Learning specialisation</a:t>
                      </a:r>
                      <a:r>
                        <a:rPr lang="en-GB" dirty="0"/>
                        <a:t> on Coursera</a:t>
                      </a:r>
                    </a:p>
                    <a:p>
                      <a:r>
                        <a:rPr lang="en-GB" dirty="0"/>
                        <a:t>(Can be done for free within time window, otherwise monthly charge)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71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Tensorflow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Keras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92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JAX and associated libraries (</a:t>
                      </a:r>
                      <a:r>
                        <a:rPr lang="en-GB" dirty="0" err="1"/>
                        <a:t>diffrax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optax</a:t>
                      </a:r>
                      <a:r>
                        <a:rPr lang="en-GB" dirty="0"/>
                        <a:t>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32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Optimisation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Convex Optimisation I and II, Stanford Engineering Everywhere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4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29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909-6BBA-483E-8348-9A1E444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5A58-A58C-492B-BE3E-B3901B8C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Regression &amp; Classification</a:t>
            </a:r>
          </a:p>
          <a:p>
            <a:r>
              <a:rPr lang="en-GB" dirty="0"/>
              <a:t>Parametric Regressors (Non-neural)</a:t>
            </a:r>
          </a:p>
          <a:p>
            <a:pPr lvl="1"/>
            <a:r>
              <a:rPr lang="en-GB" dirty="0"/>
              <a:t>Ordinary and Non-Linear Least Squares</a:t>
            </a:r>
          </a:p>
          <a:p>
            <a:r>
              <a:rPr lang="en-GB" dirty="0"/>
              <a:t>Bayesian Inference</a:t>
            </a:r>
          </a:p>
          <a:p>
            <a:r>
              <a:rPr lang="en-GB" dirty="0"/>
              <a:t>Non-Parametric Regressors</a:t>
            </a:r>
          </a:p>
          <a:p>
            <a:pPr lvl="1"/>
            <a:r>
              <a:rPr lang="en-GB" dirty="0"/>
              <a:t>Gaussian Processes </a:t>
            </a:r>
          </a:p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57522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EE1D31-366C-0B9C-DE2E-F4626988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01615"/>
              </p:ext>
            </p:extLst>
          </p:nvPr>
        </p:nvGraphicFramePr>
        <p:xfrm>
          <a:off x="111967" y="113166"/>
          <a:ext cx="11980506" cy="665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302">
                  <a:extLst>
                    <a:ext uri="{9D8B030D-6E8A-4147-A177-3AD203B41FA5}">
                      <a16:colId xmlns:a16="http://schemas.microsoft.com/office/drawing/2014/main" val="2280868941"/>
                    </a:ext>
                  </a:extLst>
                </a:gridCol>
                <a:gridCol w="4450702">
                  <a:extLst>
                    <a:ext uri="{9D8B030D-6E8A-4147-A177-3AD203B41FA5}">
                      <a16:colId xmlns:a16="http://schemas.microsoft.com/office/drawing/2014/main" val="850275127"/>
                    </a:ext>
                  </a:extLst>
                </a:gridCol>
                <a:gridCol w="3993502">
                  <a:extLst>
                    <a:ext uri="{9D8B030D-6E8A-4147-A177-3AD203B41FA5}">
                      <a16:colId xmlns:a16="http://schemas.microsoft.com/office/drawing/2014/main" val="2750259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3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Traditional optimisation (e.g. least-squares with L-M)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Widely used and easy to start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Low number of hyperparameters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Familiar techniques</a:t>
                      </a:r>
                    </a:p>
                    <a:p>
                      <a:endParaRPr lang="en-GB" sz="16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Cannot handle noisy data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Often require known Jacobian for best performance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Uncertainties use Laplace’s method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Results depend on starting location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poorly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Can require regularisation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Gradient free optimisation (e.g. Bayesian optimisation)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Finds global minimum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No need for gradient information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Can handle noisy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very poorly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Choice of kernel (BO)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Spend time exploring 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40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Gradient information for any program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Scales well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Allows gradients to appear in 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Must write code in differentiable form – harder to 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51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Splines,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Flexible functions with local extent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Data driven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Often want model parameters not predictor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6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Markov Chain 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Explore full posterior distribution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Proper Bayesian treatment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Does not require gradients (apart from HMCMC)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Large number of function evaluations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52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Gaussian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Like splines but with uncertainties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poorly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3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Universal function approximators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Scales very well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Architectures adapted to problems </a:t>
                      </a:r>
                      <a:r>
                        <a:rPr lang="en-GB" sz="1600" dirty="0" err="1">
                          <a:solidFill>
                            <a:srgbClr val="00B050"/>
                          </a:solidFill>
                        </a:rPr>
                        <a:t>e.g</a:t>
                      </a: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 graphs for molecules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Requires large data set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Large number of hyperparameters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Model training can be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75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835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E000-6CA8-7331-3877-EC2E7F86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Plasma Group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DE55-66A3-00DE-3795-54422487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Four examples of Plasma Group publications using ML: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</a:t>
            </a:r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energies”</a:t>
            </a:r>
            <a:endParaRPr lang="en-US" dirty="0">
              <a:ea typeface="+mj-lt"/>
              <a:cs typeface="+mj-lt"/>
            </a:endParaRPr>
          </a:p>
          <a:p>
            <a:pPr lvl="1"/>
            <a:r>
              <a:rPr lang="en-US" dirty="0">
                <a:ea typeface="+mj-lt"/>
                <a:cs typeface="+mj-lt"/>
              </a:rPr>
              <a:t>“Automation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optimization”</a:t>
            </a:r>
          </a:p>
          <a:p>
            <a:pPr lvl="1"/>
            <a:r>
              <a:rPr lang="en-GB" dirty="0"/>
              <a:t>“</a:t>
            </a:r>
            <a:r>
              <a:rPr lang="en-US" dirty="0">
                <a:ea typeface="+mj-lt"/>
                <a:cs typeface="+mj-lt"/>
              </a:rPr>
              <a:t>Laser Wakefield Accelerator modelling with Variational Neural Networks”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“Monte Carlo modelling of the linear </a:t>
            </a:r>
            <a:r>
              <a:rPr lang="en-US" dirty="0" err="1">
                <a:ea typeface="+mj-lt"/>
                <a:cs typeface="+mj-lt"/>
              </a:rPr>
              <a:t>Breit</a:t>
            </a:r>
            <a:r>
              <a:rPr lang="en-US" dirty="0">
                <a:ea typeface="+mj-lt"/>
                <a:cs typeface="+mj-lt"/>
              </a:rPr>
              <a:t>-Wheeler process within the Geant4 framework”</a:t>
            </a:r>
          </a:p>
          <a:p>
            <a:r>
              <a:rPr lang="en-US" dirty="0">
                <a:ea typeface="+mj-lt"/>
                <a:cs typeface="+mj-lt"/>
              </a:rPr>
              <a:t>These cover Markov Chain Monte Carlo, Gaussian Processes, Neural Networks and </a:t>
            </a:r>
            <a:r>
              <a:rPr lang="en-US" dirty="0" err="1">
                <a:ea typeface="+mj-lt"/>
                <a:cs typeface="+mj-lt"/>
              </a:rPr>
              <a:t>optimisation</a:t>
            </a:r>
            <a:r>
              <a:rPr lang="en-US" dirty="0">
                <a:ea typeface="+mj-lt"/>
                <a:cs typeface="+mj-lt"/>
              </a:rPr>
              <a:t>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814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 </a:t>
            </a:r>
            <a:r>
              <a:rPr lang="en-US" sz="2400" dirty="0">
                <a:ea typeface="+mj-lt"/>
                <a:cs typeface="+mj-lt"/>
              </a:rPr>
              <a:t>(Crilly et al Frontiers in Physics 2022)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2024743"/>
            <a:ext cx="5187820" cy="4656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research looked to answer the question, given experimental uncertainties and model assumptions, how well can we constrain fusion cross sections using ICF experiments:</a:t>
            </a: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Produce synthetic data using full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Including typical experimental uncertainties, fit synthetic data using 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Explore the posterior distribution using MCMC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Demonstrate degeneracies and biases in reduced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3F2B9-54F2-AACE-5827-FB60518A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08" y="1929535"/>
            <a:ext cx="462027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87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 </a:t>
            </a:r>
            <a:r>
              <a:rPr lang="en-US" sz="2400" dirty="0">
                <a:ea typeface="+mj-lt"/>
                <a:cs typeface="+mj-lt"/>
              </a:rPr>
              <a:t>(</a:t>
            </a:r>
            <a:r>
              <a:rPr lang="en-US" sz="2400" dirty="0" err="1">
                <a:ea typeface="+mj-lt"/>
                <a:cs typeface="+mj-lt"/>
              </a:rPr>
              <a:t>Shalloo</a:t>
            </a:r>
            <a:r>
              <a:rPr lang="en-US" sz="2400" dirty="0">
                <a:ea typeface="+mj-lt"/>
                <a:cs typeface="+mj-lt"/>
              </a:rPr>
              <a:t> et al Nat. Comms 2020)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64" y="1929535"/>
            <a:ext cx="3830783" cy="47521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Uses Gaussian Process Regression to optimize some property of a laser </a:t>
            </a:r>
            <a:r>
              <a:rPr lang="en-US" sz="1800" dirty="0" err="1">
                <a:ea typeface="+mn-lt"/>
                <a:cs typeface="+mn-lt"/>
              </a:rPr>
              <a:t>wakefield</a:t>
            </a:r>
            <a:r>
              <a:rPr lang="en-US" sz="1800" dirty="0">
                <a:ea typeface="+mn-lt"/>
                <a:cs typeface="+mn-lt"/>
              </a:rPr>
              <a:t> accelerator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Experimental measurements are made at initial positions 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GPR model updated with the measurements to form a posterior distribution.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An acquisition function is computed and used to select the next measurement location.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Steps 3–4 are repeated until the convergence criteria are met.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Acquisition function chosen to balance finding the optimum and exploring the function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225484B-3DA1-9825-60DA-9D9D55AD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73" y="2643197"/>
            <a:ext cx="7800108" cy="3084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99CAC-4A04-274C-3BB8-6072F4277FBF}"/>
              </a:ext>
            </a:extLst>
          </p:cNvPr>
          <p:cNvSpPr txBox="1"/>
          <p:nvPr/>
        </p:nvSpPr>
        <p:spPr>
          <a:xfrm>
            <a:off x="5299364" y="1881909"/>
            <a:ext cx="5807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4 laser parameters and 2 plasma parameters controlled to optimize the brightness of generated X-rays</a:t>
            </a:r>
          </a:p>
        </p:txBody>
      </p:sp>
    </p:spTree>
    <p:extLst>
      <p:ext uri="{BB962C8B-B14F-4D97-AF65-F5344CB8AC3E}">
        <p14:creationId xmlns:p14="http://schemas.microsoft.com/office/powerpoint/2010/main" val="1238274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8C00-8CA7-217E-E8C6-3A3FEE54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-4330"/>
            <a:ext cx="11508508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Laser Wakefield Accelerator modelling with Variational Neural Networks </a:t>
            </a:r>
            <a:r>
              <a:rPr lang="en-US" sz="2400" dirty="0">
                <a:ea typeface="+mj-lt"/>
                <a:cs typeface="+mj-lt"/>
              </a:rPr>
              <a:t>(Streeter et al HEDP 2023)</a:t>
            </a:r>
            <a:endParaRPr lang="en-US" sz="2400" dirty="0">
              <a:cs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r>
                  <a:rPr lang="en-US" sz="2000" dirty="0">
                    <a:cs typeface="Calibri"/>
                  </a:rPr>
                  <a:t>LWFA spectra differ from shot-to-shot</a:t>
                </a:r>
              </a:p>
              <a:p>
                <a:r>
                  <a:rPr lang="en-US" sz="2000" dirty="0">
                    <a:cs typeface="Calibri"/>
                  </a:rPr>
                  <a:t>In experiments that use the beam we would like to know the spectrum on each shot</a:t>
                </a:r>
              </a:p>
              <a:p>
                <a:pPr lvl="1"/>
                <a:r>
                  <a:rPr lang="en-US" sz="2000" dirty="0">
                    <a:cs typeface="Calibri"/>
                  </a:rPr>
                  <a:t>But if the beam is used, can we use other diagnostics to work out what the beam was?</a:t>
                </a:r>
              </a:p>
              <a:p>
                <a:r>
                  <a:rPr lang="en-US" sz="2000" dirty="0">
                    <a:cs typeface="Calibri"/>
                  </a:rPr>
                  <a:t>We trained a variational neural network based on three non-invasive diagnostics to see if this was feasible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Variational neural networks free parameters are random normal variables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E.g. Weight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𝑤</m:t>
                    </m:r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 →(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𝜇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1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  <a:blipFill>
                <a:blip r:embed="rId2"/>
                <a:stretch>
                  <a:fillRect l="-532" t="-2529" r="-1491" b="-3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8163EB5-2C73-30A7-9BA5-55A99CF6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38" y="1160382"/>
            <a:ext cx="4659746" cy="4467964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B693B96-D69A-1923-21B4-20EABA993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4" y="1550993"/>
            <a:ext cx="4059382" cy="2243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53D7D-1F73-AB88-339A-89713ACD99E6}"/>
              </a:ext>
            </a:extLst>
          </p:cNvPr>
          <p:cNvSpPr txBox="1"/>
          <p:nvPr/>
        </p:nvSpPr>
        <p:spPr>
          <a:xfrm>
            <a:off x="6096001" y="5772727"/>
            <a:ext cx="5853544" cy="83099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cs typeface="Calibri"/>
              </a:rPr>
              <a:t>15 example predictions – compared to the actual measurement</a:t>
            </a:r>
          </a:p>
          <a:p>
            <a:pPr algn="ctr"/>
            <a:r>
              <a:rPr lang="en-US" sz="1600" dirty="0">
                <a:cs typeface="Calibri"/>
              </a:rPr>
              <a:t>Black:  measured spectrum; </a:t>
            </a:r>
            <a:r>
              <a:rPr lang="en-US" sz="1600" dirty="0">
                <a:solidFill>
                  <a:srgbClr val="FF0000"/>
                </a:solidFill>
                <a:cs typeface="Calibri"/>
              </a:rPr>
              <a:t>Red: model prediction; 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cs typeface="Calibri"/>
              </a:rPr>
              <a:t>Blue: previous best estimate without using a NN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49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26A-90F9-199E-A23F-9002F855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Monte Carlo modelling of the linear Breit-Wheeler process within the Geant4 framework </a:t>
            </a:r>
            <a:br>
              <a:rPr lang="en-US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R Watt </a:t>
            </a:r>
            <a:r>
              <a:rPr lang="en-US" sz="2400" dirty="0">
                <a:ea typeface="+mj-lt"/>
                <a:cs typeface="+mj-lt"/>
                <a:hlinkClick r:id="rId2"/>
              </a:rPr>
              <a:t>https://arxiv.org/pdf/2302.04950.pdf</a:t>
            </a:r>
            <a:endParaRPr lang="en-US" sz="2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95B3D-0576-8892-646D-79C69D0C8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5412" cy="476828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Calculation of number of e+ e- pairs produced when high energy gamma rays pass through laser produced x-ray field</a:t>
            </a:r>
          </a:p>
          <a:p>
            <a:r>
              <a:rPr lang="en-US" dirty="0">
                <a:cs typeface="Calibri"/>
              </a:rPr>
              <a:t>Calculation involves a triple integral – computationally expensive</a:t>
            </a:r>
          </a:p>
          <a:p>
            <a:pPr lvl="1"/>
            <a:r>
              <a:rPr lang="en-US" dirty="0">
                <a:cs typeface="Calibri"/>
              </a:rPr>
              <a:t>Common solution would be to use look up table, but this wasn’t suitable</a:t>
            </a:r>
          </a:p>
          <a:p>
            <a:pPr lvl="1"/>
            <a:r>
              <a:rPr lang="en-US" dirty="0">
                <a:cs typeface="Calibri"/>
              </a:rPr>
              <a:t>Instead, we use full calculations to train a GPR model "on-the-fly". </a:t>
            </a:r>
          </a:p>
          <a:p>
            <a:pPr lvl="1"/>
            <a:r>
              <a:rPr lang="en-US" dirty="0">
                <a:cs typeface="Calibri"/>
              </a:rPr>
              <a:t>If error in GPR function is too high for a point in parameter space do full calculation</a:t>
            </a:r>
          </a:p>
          <a:p>
            <a:pPr lvl="1"/>
            <a:r>
              <a:rPr lang="en-US" dirty="0">
                <a:cs typeface="Calibri"/>
              </a:rPr>
              <a:t>If its already low enough use the GPR model</a:t>
            </a:r>
          </a:p>
          <a:p>
            <a:r>
              <a:rPr lang="en-US" dirty="0">
                <a:cs typeface="Calibri"/>
              </a:rPr>
              <a:t>This produces a significant speed up in the calculation after initial "training" phase</a:t>
            </a:r>
          </a:p>
          <a:p>
            <a:pPr indent="-514350"/>
            <a:endParaRPr lang="en-US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CA4498-E9AF-BEAC-2838-BC26DB2E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5" y="1642731"/>
            <a:ext cx="5647426" cy="42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8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9121-E756-1872-DD0F-0A444399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46292-BBA8-9DA0-0995-A6B99476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791" y="1587059"/>
            <a:ext cx="3450473" cy="3438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8859E-D3C0-D344-756C-46328C7A86BF}"/>
              </a:ext>
            </a:extLst>
          </p:cNvPr>
          <p:cNvSpPr txBox="1"/>
          <p:nvPr/>
        </p:nvSpPr>
        <p:spPr>
          <a:xfrm>
            <a:off x="4313852" y="5005688"/>
            <a:ext cx="300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and slides</a:t>
            </a:r>
          </a:p>
          <a:p>
            <a:r>
              <a:rPr lang="en-GB" dirty="0"/>
              <a:t>URL: https://github.com/aidancrilly/ML_Lecture_Demos </a:t>
            </a:r>
          </a:p>
        </p:txBody>
      </p:sp>
    </p:spTree>
    <p:extLst>
      <p:ext uri="{BB962C8B-B14F-4D97-AF65-F5344CB8AC3E}">
        <p14:creationId xmlns:p14="http://schemas.microsoft.com/office/powerpoint/2010/main" val="31115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C12-01DE-4A42-AD9E-D6D39D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“Machine Learning”?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59BB-09E0-4F99-A6C4-9AD26804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r>
              <a:rPr lang="en-GB" dirty="0"/>
              <a:t>Numerical modelling which adapts parameters algorithmically to learn the relationship between input and output data</a:t>
            </a:r>
          </a:p>
          <a:p>
            <a:r>
              <a:rPr lang="en-GB" dirty="0"/>
              <a:t>Parameter evolution often posed as an optimisation problem (nothing new!)</a:t>
            </a:r>
          </a:p>
          <a:p>
            <a:r>
              <a:rPr lang="en-GB" dirty="0"/>
              <a:t>User often must select ‘hyper-parameters’ which change aspects of the machine learning algorithm</a:t>
            </a:r>
          </a:p>
          <a:p>
            <a:pPr lvl="1"/>
            <a:endParaRPr lang="en-GB" dirty="0"/>
          </a:p>
        </p:txBody>
      </p:sp>
      <p:pic>
        <p:nvPicPr>
          <p:cNvPr id="1026" name="Picture 2" descr="Gartner hype cycle - Wikipedia">
            <a:extLst>
              <a:ext uri="{FF2B5EF4-FFF2-40B4-BE49-F238E27FC236}">
                <a16:creationId xmlns:a16="http://schemas.microsoft.com/office/drawing/2014/main" id="{8FACDB4D-B46B-2CA8-ED16-9995E4A0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22" y="2335176"/>
            <a:ext cx="3854035" cy="25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2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77D7-312A-42B4-B475-6B00733E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BBCF-89DE-48C7-8C12-8502FDF4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648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Two of the core ML tasks are regression and classification</a:t>
            </a:r>
          </a:p>
          <a:p>
            <a:endParaRPr lang="en-GB" dirty="0"/>
          </a:p>
          <a:p>
            <a:r>
              <a:rPr lang="en-GB" dirty="0"/>
              <a:t>Classification is the task of placing data within a finite number of sets, for example determining if a photo contains a cat or not</a:t>
            </a:r>
          </a:p>
          <a:p>
            <a:endParaRPr lang="en-GB" dirty="0"/>
          </a:p>
          <a:p>
            <a:r>
              <a:rPr lang="en-GB" i="1" dirty="0"/>
              <a:t>Regression is the task of estimating the functional relationship between a set of input and output variables, for example fitting a straight line to (</a:t>
            </a:r>
            <a:r>
              <a:rPr lang="en-GB" i="1" dirty="0" err="1"/>
              <a:t>x,y</a:t>
            </a:r>
            <a:r>
              <a:rPr lang="en-GB" i="1" dirty="0"/>
              <a:t>) data pairs</a:t>
            </a:r>
          </a:p>
        </p:txBody>
      </p:sp>
      <p:pic>
        <p:nvPicPr>
          <p:cNvPr id="4" name="Picture 2" descr="Curve-Fitting">
            <a:extLst>
              <a:ext uri="{FF2B5EF4-FFF2-40B4-BE49-F238E27FC236}">
                <a16:creationId xmlns:a16="http://schemas.microsoft.com/office/drawing/2014/main" id="{D14DFD60-063C-334C-8EA9-FCFBD461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1" y="365125"/>
            <a:ext cx="3966497" cy="62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8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2FAB-B038-404B-935E-1718CA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9DA4-B6E4-436B-BF76-422AECE5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2" y="1560352"/>
            <a:ext cx="7391594" cy="510170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Regression problems are ubiquitous in data analysis within the physical sciences</a:t>
            </a:r>
          </a:p>
          <a:p>
            <a:r>
              <a:rPr lang="en-GB" dirty="0"/>
              <a:t>An entirely non-exhaustive list of examples from my research:</a:t>
            </a:r>
          </a:p>
          <a:p>
            <a:pPr lvl="1"/>
            <a:r>
              <a:rPr lang="en-GB" dirty="0"/>
              <a:t>Image reconstruction and 3D tomography</a:t>
            </a:r>
          </a:p>
          <a:p>
            <a:pPr lvl="1"/>
            <a:r>
              <a:rPr lang="en-GB" dirty="0"/>
              <a:t>Thomson scattering spectra</a:t>
            </a:r>
          </a:p>
          <a:p>
            <a:pPr lvl="1"/>
            <a:r>
              <a:rPr lang="en-GB" dirty="0"/>
              <a:t>Fusion neutron spectroscopy</a:t>
            </a:r>
          </a:p>
          <a:p>
            <a:pPr lvl="1"/>
            <a:r>
              <a:rPr lang="en-GB" dirty="0"/>
              <a:t>X-ray line spectroscopy</a:t>
            </a:r>
          </a:p>
          <a:p>
            <a:r>
              <a:rPr lang="en-GB" dirty="0"/>
              <a:t>Typically, reduced models with small number of parameters are used to fit each diagnostic signal separately</a:t>
            </a:r>
          </a:p>
          <a:p>
            <a:r>
              <a:rPr lang="en-GB" i="1" dirty="0"/>
              <a:t>Latent parameters of numerical models can also be learned via regression…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8A1C0-5CB2-D6EE-DDFA-74CFE8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4553438"/>
            <a:ext cx="4054411" cy="15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31486F-7681-D5CC-E63A-44D6D91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08" y="1117358"/>
            <a:ext cx="3623598" cy="3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0561-D1F9-473F-BB0B-97D29D5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ED0B-4D2A-4B15-8580-9A2F84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common form of regression includes a ‘physics-based’ model which maps input physical parameters (e.g. temperature and density) to the expected diagnostic signature</a:t>
            </a:r>
          </a:p>
          <a:p>
            <a:r>
              <a:rPr lang="en-GB" dirty="0"/>
              <a:t>For example, line spectroscopy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‘optimal’ set of parameters which match the observed data are sought in a forward-fit 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176513-B6B3-FEEE-8BFF-B0505047757B}"/>
              </a:ext>
            </a:extLst>
          </p:cNvPr>
          <p:cNvGrpSpPr/>
          <p:nvPr/>
        </p:nvGrpSpPr>
        <p:grpSpPr>
          <a:xfrm>
            <a:off x="904875" y="3708969"/>
            <a:ext cx="10448925" cy="1186881"/>
            <a:chOff x="904875" y="3708969"/>
            <a:chExt cx="10448925" cy="1186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E330FF-A75D-32FB-B6CC-95D9EBC1DB00}"/>
                </a:ext>
              </a:extLst>
            </p:cNvPr>
            <p:cNvSpPr/>
            <p:nvPr/>
          </p:nvSpPr>
          <p:spPr>
            <a:xfrm>
              <a:off x="4105275" y="4086225"/>
              <a:ext cx="3286125" cy="809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Atomic Physics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/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/>
                    <a:t>Inputs: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blipFill>
                  <a:blip r:embed="rId2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C6B43E-F146-234F-54F5-BEF6CBBF97B5}"/>
                </a:ext>
              </a:extLst>
            </p:cNvPr>
            <p:cNvSpPr/>
            <p:nvPr/>
          </p:nvSpPr>
          <p:spPr>
            <a:xfrm>
              <a:off x="8067675" y="4086225"/>
              <a:ext cx="3286125" cy="8096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Data-model consistency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C322DF-134E-DD71-71E0-E70C40E64A2C}"/>
                </a:ext>
              </a:extLst>
            </p:cNvPr>
            <p:cNvCxnSpPr/>
            <p:nvPr/>
          </p:nvCxnSpPr>
          <p:spPr>
            <a:xfrm>
              <a:off x="34290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7ADF3F-7142-B8A2-C7A6-EB696F49A9B5}"/>
                </a:ext>
              </a:extLst>
            </p:cNvPr>
            <p:cNvCxnSpPr/>
            <p:nvPr/>
          </p:nvCxnSpPr>
          <p:spPr>
            <a:xfrm>
              <a:off x="73914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CF6703AA-0BBE-24C1-923B-73EAB382B287}"/>
                </a:ext>
              </a:extLst>
            </p:cNvPr>
            <p:cNvSpPr/>
            <p:nvPr/>
          </p:nvSpPr>
          <p:spPr>
            <a:xfrm rot="16200000">
              <a:off x="5790479" y="85427"/>
              <a:ext cx="377251" cy="7624335"/>
            </a:xfrm>
            <a:prstGeom prst="rightBracket">
              <a:avLst/>
            </a:prstGeom>
            <a:ln w="698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968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BFDB-F7AA-4662-9F51-409CCCE0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Say we have a 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wish to minimize the weighted least squares distance to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(we shall see why later):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Therefore, the ‘best fit’ is given by the solution to the ‘normal equations’: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drien-Marie Legendre - Wikipedia">
            <a:extLst>
              <a:ext uri="{FF2B5EF4-FFF2-40B4-BE49-F238E27FC236}">
                <a16:creationId xmlns:a16="http://schemas.microsoft.com/office/drawing/2014/main" id="{656C8CDE-DD63-4033-B74E-70EEDCE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2" y="114508"/>
            <a:ext cx="2076825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35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</TotalTime>
  <Words>3148</Words>
  <Application>Microsoft Office PowerPoint</Application>
  <PresentationFormat>Widescreen</PresentationFormat>
  <Paragraphs>453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Machine Learning Basics for Plasma Physics Regression and Inference</vt:lpstr>
      <vt:lpstr>Go to menti.com and enter code ** ** ** *</vt:lpstr>
      <vt:lpstr>What to expect?</vt:lpstr>
      <vt:lpstr>Overview</vt:lpstr>
      <vt:lpstr>What is “Machine Learning”?</vt:lpstr>
      <vt:lpstr>Regression &amp; Classification</vt:lpstr>
      <vt:lpstr>Regression</vt:lpstr>
      <vt:lpstr>Parametric Regressors</vt:lpstr>
      <vt:lpstr>Ordinary Least Squares</vt:lpstr>
      <vt:lpstr>Practical example</vt:lpstr>
      <vt:lpstr>Ill-conditioned or ill-posed problems</vt:lpstr>
      <vt:lpstr>Regularisation</vt:lpstr>
      <vt:lpstr>Deconvolution and Regularisation</vt:lpstr>
      <vt:lpstr>Non-Linear Least Squares</vt:lpstr>
      <vt:lpstr>Reminder: Newton-Raphson Method</vt:lpstr>
      <vt:lpstr>Fun aside: Newton’s Fractal</vt:lpstr>
      <vt:lpstr>Non-Linear Least Squares</vt:lpstr>
      <vt:lpstr>Non-Linear Least Squares</vt:lpstr>
      <vt:lpstr>Non-Linear Least Squares</vt:lpstr>
      <vt:lpstr>Differentiable Programming</vt:lpstr>
      <vt:lpstr>Automatic Differentiation Intro</vt:lpstr>
      <vt:lpstr>Automatic Differentiation Intro</vt:lpstr>
      <vt:lpstr>Using regression for inference</vt:lpstr>
      <vt:lpstr>Bayes Theorem and Likelihoods</vt:lpstr>
      <vt:lpstr>Bayesian Inference</vt:lpstr>
      <vt:lpstr>Bayesian Inference – Laplace’s Method</vt:lpstr>
      <vt:lpstr>Example in PythonJAX – Differentiable Programming</vt:lpstr>
      <vt:lpstr>Bayesian Inference: Markov Chain Monte Carlo (MCMC)</vt:lpstr>
      <vt:lpstr>Metropolis-Hastings* Algorithm</vt:lpstr>
      <vt:lpstr>Non-Parametric Regressors</vt:lpstr>
      <vt:lpstr>Conditioning multivariate normals</vt:lpstr>
      <vt:lpstr>Gaussian Processes</vt:lpstr>
      <vt:lpstr>Gaussian Processes: Example</vt:lpstr>
      <vt:lpstr>Neural Networks</vt:lpstr>
      <vt:lpstr>Multi-Layer Perceptron</vt:lpstr>
      <vt:lpstr>Neural Networks: Example</vt:lpstr>
      <vt:lpstr>Neural Networks: Example</vt:lpstr>
      <vt:lpstr>Examples in the field</vt:lpstr>
      <vt:lpstr>Resources table:</vt:lpstr>
      <vt:lpstr>PowerPoint Presentation</vt:lpstr>
      <vt:lpstr>Machine Learning in Plasma Group Research</vt:lpstr>
      <vt:lpstr>Efficacy of inertial confinement fusion experiments in light ion fusion cross section measurement at nucleosynthesis relevant energies (Crilly et al Frontiers in Physics 2022)</vt:lpstr>
      <vt:lpstr>Automation and control of laser wakefield accelerators using Bayesian optimization (Shalloo et al Nat. Comms 2020)</vt:lpstr>
      <vt:lpstr>Laser Wakefield Accelerator modelling with Variational Neural Networks (Streeter et al HEDP 2023)</vt:lpstr>
      <vt:lpstr>Monte Carlo modelling of the linear Breit-Wheeler process within the Geant4 framework  R Watt https://arxiv.org/pdf/2302.04950.pdf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for Plasma Physics</dc:title>
  <dc:creator>Crilly, Aidan J</dc:creator>
  <cp:lastModifiedBy>Crilly, Aidan J</cp:lastModifiedBy>
  <cp:revision>4</cp:revision>
  <dcterms:created xsi:type="dcterms:W3CDTF">2022-10-04T09:56:37Z</dcterms:created>
  <dcterms:modified xsi:type="dcterms:W3CDTF">2023-10-25T11:16:59Z</dcterms:modified>
</cp:coreProperties>
</file>